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416823" cy="2210999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Путешествие по странам мира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67862"/>
            <a:ext cx="8352928" cy="26134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Познавательно-творческий проект </a:t>
            </a:r>
          </a:p>
          <a:p>
            <a:r>
              <a:rPr lang="ru-RU" dirty="0" smtClean="0"/>
              <a:t>в подготовительной группе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Выполнили: Алексеева И.Г. </a:t>
            </a:r>
          </a:p>
          <a:p>
            <a:pPr algn="r"/>
            <a:r>
              <a:rPr lang="ru-RU" dirty="0" smtClean="0"/>
              <a:t>Ильина А.Б.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3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рассказывали о странах, про которые изготовили ЛЭП-буки.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ЛЭП-буки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4536504" cy="38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5104">
            <a:off x="630759" y="374316"/>
            <a:ext cx="4325318" cy="23809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120">
            <a:off x="3993362" y="1962897"/>
            <a:ext cx="4932040" cy="2249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3717032"/>
            <a:ext cx="4427984" cy="28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познакомились с  мелодиями и их мотивами,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познакомились с оригинальностью танцев в любой культуре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Появились представления о разных странах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мира,  культуре, достопримечательностях,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национальной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кухне разных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стран.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Приобрели первичные навыки работы с картой и глобусом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Промежуточные результаты реализации проекта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5300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Приобщить детей к культуре, обычаям, традициям, литературе народов разных стран и конечно же толерантности.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Проблему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толерантности можно отнести к воспитательной проблеме. Проблема культуры общения — одна из самых острых в детском саду, да и в обществе в целом. Прекрасно понимая, что мы все разные и что надо воспринимать другого человека таким, какой он есть, мы не всегда ведем себя корректно и адекватно. Важно быть терпимым по отношению друг 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другу.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78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недостаточные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представления детей, о странах мира, государственных символах о традициях и культуре народа разных стран.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1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Вид проекта</a:t>
            </a:r>
            <a:r>
              <a:rPr lang="ru-RU" dirty="0"/>
              <a:t>: познавательно-творческий. </a:t>
            </a:r>
          </a:p>
          <a:p>
            <a:r>
              <a:rPr lang="ru-RU" b="1" i="1" dirty="0"/>
              <a:t>Тип проекта</a:t>
            </a:r>
            <a:r>
              <a:rPr lang="ru-RU" dirty="0" smtClean="0"/>
              <a:t>: средней продолжительности (ноябрь, декабрь, январь, февраль)</a:t>
            </a:r>
            <a:endParaRPr lang="ru-RU" dirty="0"/>
          </a:p>
          <a:p>
            <a:r>
              <a:rPr lang="ru-RU" b="1" i="1" dirty="0"/>
              <a:t>Участники</a:t>
            </a:r>
            <a:r>
              <a:rPr lang="ru-RU" dirty="0"/>
              <a:t>: педагог, музыкальный руководитель, дети старшего дошкольного возраста, родители.</a:t>
            </a:r>
          </a:p>
          <a:p>
            <a:r>
              <a:rPr lang="ru-RU" dirty="0"/>
              <a:t>Возраст детей: 5-6 лет.</a:t>
            </a:r>
          </a:p>
          <a:p>
            <a:r>
              <a:rPr lang="ru-RU" b="1" i="1" dirty="0" err="1"/>
              <a:t>Цель</a:t>
            </a:r>
            <a:r>
              <a:rPr lang="ru-RU" dirty="0" err="1"/>
              <a:t>:воспитание</a:t>
            </a:r>
            <a:r>
              <a:rPr lang="ru-RU" dirty="0"/>
              <a:t> чувства толерантности у детей старшего дошкольного возраста. Развитие познавательной активности старших </a:t>
            </a:r>
            <a:r>
              <a:rPr lang="ru-RU" dirty="0" smtClean="0"/>
              <a:t>дошкольников в </a:t>
            </a:r>
            <a:r>
              <a:rPr lang="ru-RU" dirty="0"/>
              <a:t>процессе формирования географических представлений.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18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Дать представления о разных странах мира.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2. Познакомить с культурой, достопримечательностями, национальной кухней этих стран.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3. Осуществить работу по толерантному воспитанию дошкольников.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4. Воспитывать любовь к людям другой нации.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5. Обогащать и развивать словарный запас детей.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6. Проводить работу с родителями, привлекая их к толерантному воспитанию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семье, в изготовлении ЛЭП-буков.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66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концу проекта ребенок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будет знать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понимать: что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кроме России есть и другие страны;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иметь представления о флаге, гербе нескольких стран;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иметь представления об увлечениях народов разных стран;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что растительный и животный мир в каждой стране разнообразен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имеет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свои особенности;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понимать сходство и различия разных стран;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иметь элементарные навыки работы с картой и глобусом.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результаты: </a:t>
            </a:r>
          </a:p>
        </p:txBody>
      </p:sp>
    </p:spTree>
    <p:extLst>
      <p:ext uri="{BB962C8B-B14F-4D97-AF65-F5344CB8AC3E}">
        <p14:creationId xmlns:p14="http://schemas.microsoft.com/office/powerpoint/2010/main" val="422598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Подготовительный этап: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Подбор методического материала, художественной литературы, иллюстративного материала по данной теме;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Совершенствование развивающей среды, создание новых пособий;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Составление плана реализации проекта;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Определение направлений, объектов и методов исследования;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Предварительная работа с детьми и 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родителями.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Этапы реализации проекта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1601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игровой создали центр «Мы познаем мир», пополнили глобусом, картой мира, наглядностями народы мира, книги иллюстрации, книгу-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пазл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Центр «Мы познаем мир»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/>
          <a:stretch/>
        </p:blipFill>
        <p:spPr>
          <a:xfrm>
            <a:off x="1547664" y="3573016"/>
            <a:ext cx="5760000" cy="23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6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 с родителями: 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создания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иллюстративного материала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теме, нам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понадобилась помощь родителей, мы дали задание детям вместе с родителями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изготовить ЛЭП-бук про выбранную страну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так, чтобы мы познакомились с флагом, гербом, национальным костюмом, национальной кухней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национальным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музыкальным инструментом, животным и растительным миром данной страны, всем тем чем она богата.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этап: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34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513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Путешествие по странам мира</vt:lpstr>
      <vt:lpstr>Актуальность:</vt:lpstr>
      <vt:lpstr>Проблема</vt:lpstr>
      <vt:lpstr>Презентация PowerPoint</vt:lpstr>
      <vt:lpstr> Задачи: </vt:lpstr>
      <vt:lpstr>Ожидаемые результаты: </vt:lpstr>
      <vt:lpstr>Этапы реализации проекта</vt:lpstr>
      <vt:lpstr>Центр «Мы познаем мир»</vt:lpstr>
      <vt:lpstr>Практический этап:</vt:lpstr>
      <vt:lpstr>ЛЭП-буки</vt:lpstr>
      <vt:lpstr>Презентация PowerPoint</vt:lpstr>
      <vt:lpstr>Промежуточные результаты реализации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14</cp:revision>
  <dcterms:created xsi:type="dcterms:W3CDTF">2021-12-14T05:24:28Z</dcterms:created>
  <dcterms:modified xsi:type="dcterms:W3CDTF">2021-12-15T07:07:02Z</dcterms:modified>
</cp:coreProperties>
</file>