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8640"/>
            <a:ext cx="81915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1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0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5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7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3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1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9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04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</cp:revision>
  <dcterms:created xsi:type="dcterms:W3CDTF">2019-09-19T13:04:50Z</dcterms:created>
  <dcterms:modified xsi:type="dcterms:W3CDTF">2019-09-19T13:34:50Z</dcterms:modified>
</cp:coreProperties>
</file>