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9" r:id="rId3"/>
    <p:sldId id="270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466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54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391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690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199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71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81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81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39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458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211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5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D95F1-E517-48F4-A34E-7F6873989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65618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               </a:t>
            </a:r>
            <a:r>
              <a:rPr lang="ru-RU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СОЦИАЛЬНЫЕ АКЦИИ В                                  ДЕТСКОМ САДУ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7BC6A1-9C9A-45F9-B29F-75CDF3F21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Выполнила: </a:t>
            </a:r>
          </a:p>
          <a:p>
            <a:r>
              <a:rPr lang="ru-RU" dirty="0"/>
              <a:t>Грязнова Т.М.</a:t>
            </a:r>
          </a:p>
        </p:txBody>
      </p:sp>
    </p:spTree>
    <p:extLst>
      <p:ext uri="{BB962C8B-B14F-4D97-AF65-F5344CB8AC3E}">
        <p14:creationId xmlns:p14="http://schemas.microsoft.com/office/powerpoint/2010/main" xmlns="" val="92671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E270F-433B-4629-AFD4-1A2917E8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202535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 задачей добровольцев в этих акциях является привлечение внимания людей к творческому восприятию  действительности,  научной 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  интеллектуальной  стороне жизни, создание  позитивной  атмосферы. </a:t>
            </a:r>
            <a:r>
              <a:rPr lang="ru-RU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детском саду это флешмобы, уроки добра, спортивные соревнования, мастер – классы, субботники, марш-шествия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646D8C6B-422B-4C8F-BF06-51475D1F31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1"/>
            <a:ext cx="4082355" cy="3600400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0E650E6F-55E7-452B-81D7-64915AAD9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9500" y="2348881"/>
            <a:ext cx="3282900" cy="3456383"/>
          </a:xfrm>
        </p:spPr>
      </p:pic>
    </p:spTree>
    <p:extLst>
      <p:ext uri="{BB962C8B-B14F-4D97-AF65-F5344CB8AC3E}">
        <p14:creationId xmlns:p14="http://schemas.microsoft.com/office/powerpoint/2010/main" xmlns="" val="6195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4D5FD3-5B66-4D77-BC82-4E5ED6889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43" y="3284984"/>
            <a:ext cx="3816424" cy="3456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D54BD2-AB43-4153-9CC2-0DAD87A2C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257600"/>
            <a:ext cx="3600400" cy="34797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2834EC-F1AF-4E15-8694-6DA6E86FD1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3816424" cy="3024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6A38E86-1EF9-4951-A25F-7BF3623F8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6632"/>
            <a:ext cx="36004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67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88B60D-3D28-48F5-A422-09EA6358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968200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8992AE-23DC-46E2-8FCD-05B802C23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86000"/>
            <a:ext cx="8640960" cy="43113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акции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воспитание человечности, доброты и отзывчивости у детей. Воспитание человечности, доброты и отзывчивости возможно только тогда, когда участники акций непосредственно вовлечены в ситуации помощи и заботы, когда они понимают, что в силах сделать жизнь других людей лучше, радостнее и счастливее.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Благотворительная акция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оказание помощи (в том числе, и безвозмездной) нуждающимся слоям населения, не имеющим возможности помочь себе самостоятельно.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дошкольного возраста социальная акция – это участие в событиях, имеющих социальную значимость, возможность самореализации и оказания помощи тем, кто в ней нуждается.  Акция – это возможность участия всех субъектов образовательного процесса (педагогов, детей, родителей, социальных партнеров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Акция – это всегда результат с «обратной связью» для ребенка, что принципиально важно для позитивной социализации детей дошкольного возраста.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силу именно «обратной связи» акции обладают огромным воспитательным потенциалом. </a:t>
            </a:r>
            <a:endParaRPr lang="ru-RU" sz="16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A299D9-4423-464C-A93B-7C82C6CD8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3240360" cy="2169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1C17DF-BED0-45C8-AF26-F73DEADFE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16632"/>
            <a:ext cx="3384376" cy="21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58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A2917F-7452-4830-8C79-E7523B56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484784"/>
            <a:ext cx="7290054" cy="3456384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        </a:t>
            </a:r>
            <a:r>
              <a:rPr lang="ru-RU" b="1" dirty="0">
                <a:solidFill>
                  <a:srgbClr val="7030A0"/>
                </a:solidFill>
              </a:rPr>
              <a:t>Спасибо за внимание</a:t>
            </a:r>
            <a:r>
              <a:rPr lang="ru-RU" b="1" dirty="0" smtClean="0">
                <a:solidFill>
                  <a:srgbClr val="7030A0"/>
                </a:solidFill>
              </a:rPr>
              <a:t>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9E76B-FBEF-44CA-85D3-89B7E6B2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2696"/>
            <a:ext cx="7374582" cy="139213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акция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единое во времени и пространстве действие, направленное на реализацию одной или нескольких задач. Социальные акции  проводятся для привлечения внимания людей к определенной проблеме, попыткам заставить задуматься. Это особый вид распространяемой некоммерческой информации, направленной на достижение определенных задач.</a:t>
            </a:r>
            <a:r>
              <a:rPr lang="ru-RU" sz="12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78E759-ABAE-46F0-BA2F-62A241F88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245" y="3140968"/>
            <a:ext cx="2587228" cy="2880320"/>
          </a:xfrm>
        </p:spPr>
      </p:pic>
    </p:spTree>
    <p:extLst>
      <p:ext uri="{BB962C8B-B14F-4D97-AF65-F5344CB8AC3E}">
        <p14:creationId xmlns:p14="http://schemas.microsoft.com/office/powerpoint/2010/main" xmlns="" val="408467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507BB7-5F7A-4C53-8123-C82D90910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35" b="32335"/>
          <a:stretch>
            <a:fillRect/>
          </a:stretch>
        </p:blipFill>
        <p:spPr>
          <a:xfrm>
            <a:off x="611560" y="332656"/>
            <a:ext cx="5292080" cy="352889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9E68EF-29DC-4F0B-B34C-B5E65AD23FD8}"/>
              </a:ext>
            </a:extLst>
          </p:cNvPr>
          <p:cNvSpPr txBox="1">
            <a:spLocks/>
          </p:cNvSpPr>
          <p:nvPr/>
        </p:nvSpPr>
        <p:spPr>
          <a:xfrm>
            <a:off x="107504" y="4293096"/>
            <a:ext cx="8750746" cy="15645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бывают акции? </a:t>
            </a: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финансовой помощи </a:t>
            </a: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они направлены на сбор средств </a:t>
            </a:r>
            <a:b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7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 решения одиночной проблемы. Наш детский сад сотрудничает с благотворительным фондом «Радость Материнства», мы собираем вещи, продукты, детские книги для реабилитационного центра «Остров Надежды»  Так же с Фондом «Подари мне жизнь» средства собранные от ярмарок – продаж переходят в помощь детям больных онкологией. После акций мы отчитываемся перед родителями сколько собрано средств на что они пошли. Проводим беседы с детьми куда и кому пошли собранные средства.</a:t>
            </a:r>
            <a:endParaRPr kumimoji="0" lang="ru-RU" sz="17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52D0C8-B095-43AE-98CD-44615BAF7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04664"/>
            <a:ext cx="4464496" cy="3973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4369B7-F28A-48F2-A8E6-FB02A5269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32557" y="1160748"/>
            <a:ext cx="5616623" cy="3960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263B2D-9188-47A0-90B1-7769F3D21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2656"/>
            <a:ext cx="43924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59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50BB5BB-9B01-4EB1-9B15-617F3EEA3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84" y="3140968"/>
            <a:ext cx="3284728" cy="291214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E6BE4DA-567E-4A98-B30D-352FEE97DB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084" y="2924944"/>
            <a:ext cx="3204749" cy="312816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C4EDD48-A9D3-4091-BCCD-70A968A89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0"/>
            <a:ext cx="392043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48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4A76C7-E6CA-4123-A3C6-A68970DD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254156" cy="19682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акции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основном связаны с деятельностью по благоустройству окружающей действительности.  Дети в основном помогают дворнику убрать сухие листья, очистить дорожки от снега. В акциях «Очистим дорожки от снега», «Чистая площадка в детском саду», «Чистые дорожки»,  нам помогают родители. Дети с удовольствием работают вместе с родителями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2D1F28A-FC08-43FD-9005-E2BA902C4D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4010347" cy="374441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433C7DD-1217-43F8-B09F-34C0E20C1C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866" y="2060849"/>
            <a:ext cx="3549550" cy="3744416"/>
          </a:xfrm>
        </p:spPr>
      </p:pic>
    </p:spTree>
    <p:extLst>
      <p:ext uri="{BB962C8B-B14F-4D97-AF65-F5344CB8AC3E}">
        <p14:creationId xmlns:p14="http://schemas.microsoft.com/office/powerpoint/2010/main" xmlns="" val="92769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02B63F-5282-4A80-B7E8-9E0A0F37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41CF661-D98E-4A7A-8AB0-E6B7E23E0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35" y="3040541"/>
            <a:ext cx="3888433" cy="301256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5527F53-7B1D-43E4-A674-5AD6A7806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068960"/>
            <a:ext cx="3354908" cy="298415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94C039-CF88-4010-BF53-F4096C98D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491" y="116632"/>
            <a:ext cx="42086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54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03CE1-9359-49BB-85BB-89C40C64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89619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акции (тематические).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акции добровольческой деятельности могут быть приуроченными к таким определенным дням. «Покормим птиц зимой», «Подарки друзьям», «Доброе сердечко», «Открытка для ветерана», «Будем помнить», «Помоги малышам», «День велопробега»</a:t>
            </a:r>
            <a:r>
              <a:rPr lang="ru-RU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E831D08-F9E4-4EA5-8925-9AC2609D6C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1556793"/>
            <a:ext cx="3376066" cy="446449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93C1EED-326A-469C-963E-CA7BB2B75B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866" y="1556794"/>
            <a:ext cx="3837582" cy="4464495"/>
          </a:xfrm>
        </p:spPr>
      </p:pic>
    </p:spTree>
    <p:extLst>
      <p:ext uri="{BB962C8B-B14F-4D97-AF65-F5344CB8AC3E}">
        <p14:creationId xmlns:p14="http://schemas.microsoft.com/office/powerpoint/2010/main" xmlns="" val="376414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BA184B-F606-46F1-B900-F8DD4C5EE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97" y="3600037"/>
            <a:ext cx="4216787" cy="2781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B2EE7C-D1E0-4078-B931-8ACAEE3B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355" y="3600037"/>
            <a:ext cx="4032448" cy="27812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398808-DFCB-495E-BF62-06FC931A6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16632"/>
            <a:ext cx="4032448" cy="33123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56E9565-0B32-43A0-AC66-4F543C956E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97" y="116632"/>
            <a:ext cx="421678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62546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</TotalTime>
  <Words>55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Галерея</vt:lpstr>
      <vt:lpstr>               СОЦИАЛЬНЫЕ АКЦИИ В                                  ДЕТСКОМ САДУ</vt:lpstr>
      <vt:lpstr>Социальная акция – единое во времени и пространстве действие, направленное на реализацию одной или нескольких задач. Социальные акции  проводятся для привлечения внимания людей к определенной проблеме, попыткам заставить задуматься. Это особый вид распространяемой некоммерческой информации, направленной на достижение определенных задач. </vt:lpstr>
      <vt:lpstr>Слайд 3</vt:lpstr>
      <vt:lpstr>Слайд 4</vt:lpstr>
      <vt:lpstr>Слайд 5</vt:lpstr>
      <vt:lpstr>Трудовые акции в основном связаны с деятельностью по благоустройству окружающей действительности.  Дети в основном помогают дворнику убрать сухие листья, очистить дорожки от снега. В акциях «Очистим дорожки от снега», «Чистая площадка в детском саду», «Чистые дорожки»,  нам помогают родители. Дети с удовольствием работают вместе с родителями </vt:lpstr>
      <vt:lpstr>Слайд 7</vt:lpstr>
      <vt:lpstr>Информационные акции (тематические). Данные акции добровольческой деятельности могут быть приуроченными к таким определенным дням. «Покормим птиц зимой», «Подарки друзьям», «Доброе сердечко», «Открытка для ветерана», «Будем помнить», «Помоги малышам», «День велопробега» </vt:lpstr>
      <vt:lpstr>Слайд 9</vt:lpstr>
      <vt:lpstr>Основной задачей добровольцев в этих акциях является привлечение внимания людей к творческому восприятию  действительности,  научной  и  интеллектуальной  стороне жизни, создание  позитивной  атмосферы.  В нашем детском саду это флешмобы, уроки добра, спортивные соревнования, мастер – классы, субботники, марш-шествия. </vt:lpstr>
      <vt:lpstr>Слайд 11</vt:lpstr>
      <vt:lpstr>Слайд 12</vt:lpstr>
      <vt:lpstr>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акции и волонтерство  в детском саду</dc:title>
  <dc:creator>Eclipse</dc:creator>
  <cp:lastModifiedBy>user</cp:lastModifiedBy>
  <cp:revision>17</cp:revision>
  <dcterms:created xsi:type="dcterms:W3CDTF">2019-02-02T02:15:43Z</dcterms:created>
  <dcterms:modified xsi:type="dcterms:W3CDTF">2019-03-18T06:58:41Z</dcterms:modified>
</cp:coreProperties>
</file>