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6" d="100"/>
          <a:sy n="36" d="100"/>
        </p:scale>
        <p:origin x="-1157" y="-9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51F43-FB5C-4254-B355-CBBE2E0A6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5DB688B-5112-4FA8-A6BF-078EAD7C1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252610-46C8-4D0C-95A6-C9063307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55F7-6E1C-404C-8928-8016070DB7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09E57C-87F6-4AF2-8EEA-A38C8A81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8C9AF0-C7F7-48E4-B398-8D5A50BC6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4B6C-01E1-46DB-9008-8E5E22C5B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6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A07981-6D06-4A49-B4EA-CC75B840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D8C3A45-26B6-425B-8920-EDB036069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F63E34-015D-4A0F-A540-2F16343B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55F7-6E1C-404C-8928-8016070DB7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6CBC7E-C2D1-4466-8583-55411752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2FAE45-504A-44E1-A513-4C8FF1B0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4B6C-01E1-46DB-9008-8E5E22C5B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7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D0DA99E-AF75-4052-B005-37099DE64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51E5DC-B0D4-4853-AD36-F1BF9C64F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7B8C2C-8106-4E08-9792-181AF4DE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55F7-6E1C-404C-8928-8016070DB7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21C312-ADDD-4D47-A745-900F20B7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121A7F-B67C-4C6D-81D3-02E69914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4B6C-01E1-46DB-9008-8E5E22C5B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1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BBD62F-8A6A-43C5-84C7-0C18C469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45E243-42DA-4760-9DF2-8C5471BAC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0DDB55-EFD5-44DA-9A13-441492E6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55F7-6E1C-404C-8928-8016070DB7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7568CD-F09E-46D0-B5CB-4D666DA0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69990A-A9CF-4C42-8908-32AE3349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4B6C-01E1-46DB-9008-8E5E22C5B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5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CE4888-A592-44CC-AB35-EA7B9DCE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5F39C0-D8CC-4E5A-9025-6FE1CE921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A9FE58-F93D-4B56-8DB0-9F27DB17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55F7-6E1C-404C-8928-8016070DB7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0223EB-B273-44D3-9CA5-8B764A41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09561F-7D78-46D1-B77D-14DCF37A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4B6C-01E1-46DB-9008-8E5E22C5B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2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38896B-F008-4351-8E00-8E1C72F6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1F8943-F8BF-4864-AAEF-A3B95E1A1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75B0F4-9FC2-4731-B572-DBC37026B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0E0A93-8C67-48A9-8C9B-336CD637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55F7-6E1C-404C-8928-8016070DB7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8504B5-BEE5-4A33-BE2C-6C4304EF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C1544D-1CCC-476A-81AA-EC1278AE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4B6C-01E1-46DB-9008-8E5E22C5B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CC82F-17B2-488C-87D7-373EB26A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55973B-5301-45BD-A05F-9BE73E611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12B413A-177C-434B-97DA-7AA6DD9C6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29C593D-65C6-4D94-97AC-9ECCCDBD2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E9BC030-8ED3-4FFE-B958-067CA7EDD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277B438-7DEC-4549-9505-5412E755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55F7-6E1C-404C-8928-8016070DB7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B96043F-CA58-4E4C-9D18-C54520E1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4E8D827-6C30-4128-83B1-817A49EE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4B6C-01E1-46DB-9008-8E5E22C5B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3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1E59E-2721-4453-9AB5-9FC7F0C8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3DE1D0-5F2F-4122-A78A-A9284C4C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55F7-6E1C-404C-8928-8016070DB7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2DCB78C-866D-4680-85C8-F57C4C87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5B8D8F9-F57B-47A9-8B87-41D08DDA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4B6C-01E1-46DB-9008-8E5E22C5B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5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C6F837A-E450-49A2-9C33-06293E6D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55F7-6E1C-404C-8928-8016070DB7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3691C4B-0D09-4A68-875F-498FD83B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61E928-A8BE-4BCF-8EB9-6B1C920D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4B6C-01E1-46DB-9008-8E5E22C5B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7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96C007-2FB4-44D2-A486-479F387E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57B981-AC5D-41CE-A1F1-4E40348A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72D52E-D5E8-44C3-8A26-98132C61A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53675E-AE76-433E-80FE-A0EA999C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55F7-6E1C-404C-8928-8016070DB7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A46B34-9D65-4245-B0DA-22A8DD1A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D14E71E-3DFD-4DF1-9000-C7374EAA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4B6C-01E1-46DB-9008-8E5E22C5B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C6B3B6-2F50-41B8-A4C3-93DB841C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D4E7754-8BE3-48FE-B22A-E7E3A8D91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39764DA-EF59-4B12-9EC4-27E0B10D0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5E3494-93DA-495C-9FB2-24CEE301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55F7-6E1C-404C-8928-8016070DB7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7A4BE5-F6D8-4B43-B32C-8D64624B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7254CC-7F6F-4635-9B62-9BE178D8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4B6C-01E1-46DB-9008-8E5E22C5B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3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493906-AF73-46F0-987E-4F851056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1B179A-2398-4D0F-AF57-B3D6F28F6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36233F-AD7D-4B43-93F5-DF56E8878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55F7-6E1C-404C-8928-8016070DB7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AF68F7-C59B-47AE-B45C-D35CF2E01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85CF01-11B9-4D23-8DD7-A32364929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44B6C-01E1-46DB-9008-8E5E22C5B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9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3C7AA1C-79D3-44EE-A482-BF207E112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C75DB4-BC5A-4B25-9DCF-94ED3462A51C}"/>
              </a:ext>
            </a:extLst>
          </p:cNvPr>
          <p:cNvSpPr txBox="1"/>
          <p:nvPr/>
        </p:nvSpPr>
        <p:spPr>
          <a:xfrm>
            <a:off x="4368800" y="1016000"/>
            <a:ext cx="7157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«Весна – красна»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8D45D0-0C22-4B96-A2A1-2E4F158C4B8D}"/>
              </a:ext>
            </a:extLst>
          </p:cNvPr>
          <p:cNvSpPr txBox="1"/>
          <p:nvPr/>
        </p:nvSpPr>
        <p:spPr>
          <a:xfrm>
            <a:off x="4549423" y="4786489"/>
            <a:ext cx="7642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Казакова Наталья Владимировна</a:t>
            </a:r>
          </a:p>
          <a:p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Алексеева Инна Георгиевна</a:t>
            </a:r>
          </a:p>
        </p:txBody>
      </p:sp>
    </p:spTree>
    <p:extLst>
      <p:ext uri="{BB962C8B-B14F-4D97-AF65-F5344CB8AC3E}">
        <p14:creationId xmlns:p14="http://schemas.microsoft.com/office/powerpoint/2010/main" val="345390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71ADE6-6478-4F7A-A530-031D16F04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5082CD-B7BC-4B99-8EF8-0634D8E2C231}"/>
              </a:ext>
            </a:extLst>
          </p:cNvPr>
          <p:cNvSpPr txBox="1"/>
          <p:nvPr/>
        </p:nvSpPr>
        <p:spPr>
          <a:xfrm>
            <a:off x="2653553" y="788894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B2E9DF-0CC5-4F2D-A78B-AEFF8BFCC013}"/>
              </a:ext>
            </a:extLst>
          </p:cNvPr>
          <p:cNvSpPr txBox="1"/>
          <p:nvPr/>
        </p:nvSpPr>
        <p:spPr>
          <a:xfrm>
            <a:off x="1775012" y="1435225"/>
            <a:ext cx="10076329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итогового мероприятия было проведено развлечение с детьми «Весна - красна».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3ED2AFB-05CC-4174-8D2E-3266F0864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10" y="2742762"/>
            <a:ext cx="5155320" cy="37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3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9EE2A07-F311-44C1-82FB-F770643A5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C62FD2-6022-4E5B-AF18-E5CF97D1F5A1}"/>
              </a:ext>
            </a:extLst>
          </p:cNvPr>
          <p:cNvSpPr txBox="1"/>
          <p:nvPr/>
        </p:nvSpPr>
        <p:spPr>
          <a:xfrm>
            <a:off x="502024" y="258739"/>
            <a:ext cx="1124174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l" rtl="0"/>
            <a:r>
              <a:rPr lang="ru-RU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по проекту, детям была интересна тематика проекта, они с удовольствием принимали участие во всех мероприятиях и образовательной деятельности. Дети научились выделять характерные сезонные изменения в природе, перечислять всех перелетных птиц. На протяжении всего проекта дети с большим любопытством рассматривали сюжетные картинки, вели наблюдение за деревьями и птицами. Во время трудовой деятельности дети часто делились своими впечатлениями не только с воспитателем, но и с родителями. А также между собой.</a:t>
            </a:r>
          </a:p>
          <a:p>
            <a:pPr indent="457200" algn="l" rtl="0"/>
            <a:r>
              <a:rPr lang="ru-RU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 и фотоотчеты отражают результаты наблюдений и проделанную работу детей.</a:t>
            </a:r>
          </a:p>
          <a:p>
            <a:pPr indent="457200" algn="l" rtl="0"/>
            <a:r>
              <a:rPr lang="ru-RU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проделанная в ходе проекта работа, дала положительный результат не только в познавательном, речевом, но и в социальном развитии детей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6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8B6D958-F8DF-423B-8457-1784FF68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1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F7D635-239C-4000-9790-6453E6A55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B5DA1D-7D51-4253-ABC1-9F6B1D4145AE}"/>
              </a:ext>
            </a:extLst>
          </p:cNvPr>
          <p:cNvSpPr txBox="1"/>
          <p:nvPr/>
        </p:nvSpPr>
        <p:spPr>
          <a:xfrm>
            <a:off x="711200" y="564443"/>
            <a:ext cx="113792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effectLst/>
                <a:latin typeface="Times New Roman, serif"/>
              </a:rPr>
              <a:t>Актуальность.</a:t>
            </a:r>
            <a:r>
              <a:rPr lang="ru-RU" dirty="0">
                <a:effectLst/>
                <a:latin typeface="Times New Roman, serif"/>
              </a:rPr>
              <a:t> </a:t>
            </a: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 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ffectLst/>
                <a:latin typeface="Times New Roman, serif"/>
              </a:rPr>
              <a:t>В наши дни, когда мир находится на грани экологической катастрофы, экологическое воспитание, как никогда, является одной из актуальных проблем современности. Необходимо помнить о том, что зачастую небрежное, а порой и жестокое отношение детей к природе объясняется отсутствием у них необходимых знаний. Именно на этапе дошкольного детства складывается начальное ощущение окружающего мира: ребенок получает эмоциональные впечатления о природе, накапливает представления о разных формах жизни. Таким образом, уже в этот период формируются первоосновы экологического мышления, сознания, экологической культуры, но только при одном условии – если взрослые, воспитывающие ребенка, сами обладают экологической культурой: понимают общие для всех людей проблемы и беспокоятся по их поводу, показывают маленькому человеку прекрасный мир природы, помогают наладить взаимоотношения с ним</a:t>
            </a:r>
            <a:endParaRPr lang="ru-RU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  <a:effectLst/>
                <a:latin typeface="Times New Roman, serif"/>
              </a:rPr>
              <a:t>Таким образом, возникшее противоречие, с одной стороны важность и необходимость ознакомления детей с экологической культурой, формирование у детей и их родителей системы экологических знаний и представлений, и с другой – отсутствие целенаправленной, систематической работы привели к выбору темы проекта.</a:t>
            </a:r>
            <a:endParaRPr lang="ru-RU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  <a:effectLst/>
                <a:latin typeface="Times New Roman, serif"/>
              </a:rPr>
              <a:t>Природа является неотъемлемой частью окружающей ребенка жизни; многообразие и красота явлений природы, растений и животных привлекают внимание, пробуждают чувства, предоставляют обширное поле деятельности для ума, проявления эмоций и активных действий. Непосредственная близость объектов природы дает возможность показать ребенку, как взаимодействуют человек и окружающая среда, как они зависят друг от друга.</a:t>
            </a:r>
            <a:endParaRPr lang="ru-RU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  <a:effectLst/>
                <a:latin typeface="Times New Roman, serif"/>
              </a:rPr>
              <a:t>Сезонные изменения в природе отражаются и на развитии интеллектуальных способностей. Живя в гармонии с природой, дети быстрее развиваются, формируется эмоциональная сфера, растут когнитивные способности.</a:t>
            </a:r>
            <a:endParaRPr lang="ru-RU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52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06126A-6D8C-47EE-A8EB-FE513E61B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45422B-6C83-44A6-BB42-291C400D1AB6}"/>
              </a:ext>
            </a:extLst>
          </p:cNvPr>
          <p:cNvSpPr txBox="1"/>
          <p:nvPr/>
        </p:nvSpPr>
        <p:spPr>
          <a:xfrm>
            <a:off x="2689412" y="666044"/>
            <a:ext cx="8475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Вид проекта</a:t>
            </a:r>
            <a:r>
              <a:rPr lang="ru-RU" sz="3600" dirty="0">
                <a:solidFill>
                  <a:srgbClr val="0070C0"/>
                </a:solidFill>
              </a:rPr>
              <a:t>: познавательно-творческий. 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Тип проекта</a:t>
            </a:r>
            <a:r>
              <a:rPr lang="ru-RU" sz="3600" dirty="0">
                <a:solidFill>
                  <a:srgbClr val="0070C0"/>
                </a:solidFill>
              </a:rPr>
              <a:t>: краткосрочный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Участники</a:t>
            </a:r>
            <a:r>
              <a:rPr lang="ru-RU" sz="3600" dirty="0">
                <a:solidFill>
                  <a:srgbClr val="0070C0"/>
                </a:solidFill>
              </a:rPr>
              <a:t>: педагог, музыкальный руководитель, дети старшего дошкольного возраста, родители.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Возраст</a:t>
            </a:r>
            <a:r>
              <a:rPr lang="ru-RU" sz="3600" dirty="0">
                <a:solidFill>
                  <a:srgbClr val="0070C0"/>
                </a:solidFill>
              </a:rPr>
              <a:t> детей: 4-5 лет.</a:t>
            </a:r>
          </a:p>
        </p:txBody>
      </p:sp>
    </p:spTree>
    <p:extLst>
      <p:ext uri="{BB962C8B-B14F-4D97-AF65-F5344CB8AC3E}">
        <p14:creationId xmlns:p14="http://schemas.microsoft.com/office/powerpoint/2010/main" val="19247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C7D058-B2EC-4943-8FF4-7CBD64EA4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9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A95308-A08A-43AF-96FE-19FF35DFDF8D}"/>
              </a:ext>
            </a:extLst>
          </p:cNvPr>
          <p:cNvSpPr txBox="1"/>
          <p:nvPr/>
        </p:nvSpPr>
        <p:spPr>
          <a:xfrm>
            <a:off x="3406588" y="430306"/>
            <a:ext cx="837303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значимая для детей, на решение которой направлен проект:</a:t>
            </a:r>
            <a:endParaRPr lang="ru-RU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0"/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представлений о весне.</a:t>
            </a:r>
            <a:r>
              <a:rPr lang="ru-RU" sz="28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не сформированы знания о весенних изменениях в живой и не живой природе. Дети не умеют сравнивать различные периоды весны, не воспитано заботливое отношение к пробуждающийся природе. У детей нет представления о первых цветах весны. Дети владеют небольшими знаниями о перелетных птицах, об их жизни в весенний период. Дети не умеют устанавливать простейшие связи между условиями наступающего времени года и поведения животных, птиц, состоянием растительности.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89293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232A897-093D-42F1-876D-BEA4282AD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2E1885-2AB2-4526-8EC3-680C37618AA0}"/>
              </a:ext>
            </a:extLst>
          </p:cNvPr>
          <p:cNvSpPr txBox="1"/>
          <p:nvPr/>
        </p:nvSpPr>
        <p:spPr>
          <a:xfrm>
            <a:off x="591672" y="376518"/>
            <a:ext cx="100404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проекта.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детей о весне. </a:t>
            </a:r>
          </a:p>
          <a:p>
            <a:pPr algn="just"/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умение видеть красоту родной природы.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079B37-62D5-4BDD-8A34-4DBBA0662C2A}"/>
              </a:ext>
            </a:extLst>
          </p:cNvPr>
          <p:cNvSpPr txBox="1"/>
          <p:nvPr/>
        </p:nvSpPr>
        <p:spPr>
          <a:xfrm>
            <a:off x="466165" y="1946178"/>
            <a:ext cx="117258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4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ru-RU" sz="2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и систематизировать представления детей о весенних изменениях в природе.</a:t>
            </a:r>
          </a:p>
          <a:p>
            <a:pPr algn="l" rtl="0"/>
            <a:r>
              <a:rPr lang="ru-RU" sz="2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Активизировать словарь детей понятиями из темы занятия.</a:t>
            </a:r>
          </a:p>
          <a:p>
            <a:pPr algn="l" rtl="0"/>
            <a:r>
              <a:rPr lang="ru-RU" sz="2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стремление общаться со сверстниками в процессе деятельности. </a:t>
            </a:r>
          </a:p>
          <a:p>
            <a:pPr algn="l" rtl="0"/>
            <a:r>
              <a:rPr lang="ru-RU" sz="2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детей о признаках весны, учить устанавливать простейшие связи между условиями наступающей весны.</a:t>
            </a:r>
          </a:p>
          <a:p>
            <a:pPr algn="l" rtl="0"/>
            <a:r>
              <a:rPr lang="ru-RU" sz="2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активность, мышление, воображение, коммуникативные навыки, продуктивную деятельность, творческие способности, воспитание творческой инициативы, бережного отношения к окружающей среде.</a:t>
            </a:r>
          </a:p>
          <a:p>
            <a:pPr algn="l" rtl="0"/>
            <a:r>
              <a:rPr lang="ru-RU" sz="2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пробуждению природы, к ее отдельным явлениям.</a:t>
            </a:r>
          </a:p>
          <a:p>
            <a:pPr algn="l" rtl="0"/>
            <a:r>
              <a:rPr lang="ru-RU" sz="2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уважительное отношение к ответам сверстников. </a:t>
            </a:r>
          </a:p>
          <a:p>
            <a:pPr algn="l" rtl="0"/>
            <a:r>
              <a:rPr lang="ru-RU" sz="2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интереса детей к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230400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8A8BBB-7977-4ED8-8CD3-EFDEA0BD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CCE34F-47BE-4BC2-92D0-0CA40D5895D6}"/>
              </a:ext>
            </a:extLst>
          </p:cNvPr>
          <p:cNvSpPr txBox="1"/>
          <p:nvPr/>
        </p:nvSpPr>
        <p:spPr>
          <a:xfrm>
            <a:off x="824752" y="663388"/>
            <a:ext cx="104528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Расширится кругозор детей о растительном мире, о мире живой природы и сезонных изменениях.</a:t>
            </a:r>
          </a:p>
          <a:p>
            <a:pPr algn="l"/>
            <a:r>
              <a:rPr lang="ru-RU" sz="32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смогут использовать полученные знания в художественно-эстетическом творчестве.</a:t>
            </a:r>
          </a:p>
          <a:p>
            <a:pPr algn="l"/>
            <a:r>
              <a:rPr lang="ru-RU" sz="32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Расширятся знания детей о весне, ее признаках.</a:t>
            </a:r>
          </a:p>
          <a:p>
            <a:pPr algn="l"/>
            <a:r>
              <a:rPr lang="ru-RU" sz="32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Пополниться словарный запас.</a:t>
            </a:r>
          </a:p>
        </p:txBody>
      </p:sp>
    </p:spTree>
    <p:extLst>
      <p:ext uri="{BB962C8B-B14F-4D97-AF65-F5344CB8AC3E}">
        <p14:creationId xmlns:p14="http://schemas.microsoft.com/office/powerpoint/2010/main" val="100361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F93DBDD-EF9A-490C-A7F4-C590012D1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27966A-2D74-4E2B-94F2-B438D863C84E}"/>
              </a:ext>
            </a:extLst>
          </p:cNvPr>
          <p:cNvSpPr txBox="1"/>
          <p:nvPr/>
        </p:nvSpPr>
        <p:spPr>
          <a:xfrm>
            <a:off x="1093694" y="340659"/>
            <a:ext cx="10452847" cy="5831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ctr" rtl="0">
              <a:lnSpc>
                <a:spcPct val="150000"/>
              </a:lnSpc>
            </a:pP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этап подготовительный</a:t>
            </a:r>
          </a:p>
          <a:p>
            <a:pPr marL="800100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картин, иллюстраций, книг, стихов, загадок, звукозаписей.</a:t>
            </a:r>
          </a:p>
          <a:p>
            <a:pPr marL="800100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папок-раскладушек о времени года - весна (народные приметы, стихи, загадки и т. д.).</a:t>
            </a:r>
          </a:p>
          <a:p>
            <a:pPr marL="800100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родителей: «Экологическое воспитание детей в семье»,</a:t>
            </a:r>
          </a:p>
          <a:p>
            <a:pPr marL="800100" indent="-3429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 нам весна шагает», «Весенний лед-источник повышенной опасности», «Весна идёт, весне дорогу»!</a:t>
            </a:r>
          </a:p>
        </p:txBody>
      </p:sp>
    </p:spTree>
    <p:extLst>
      <p:ext uri="{BB962C8B-B14F-4D97-AF65-F5344CB8AC3E}">
        <p14:creationId xmlns:p14="http://schemas.microsoft.com/office/powerpoint/2010/main" val="55423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4D560E0-65D7-431C-94AF-CE5BA6B29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8CFA07-E301-4B6A-A83F-FCF9739CE9E8}"/>
              </a:ext>
            </a:extLst>
          </p:cNvPr>
          <p:cNvSpPr txBox="1"/>
          <p:nvPr/>
        </p:nvSpPr>
        <p:spPr>
          <a:xfrm>
            <a:off x="1649506" y="251013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реализации проекта</a:t>
            </a:r>
            <a: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детской  деятельности</a:t>
            </a:r>
            <a: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25FB17-C6BA-4D09-B0B7-D8E3DF9445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461" b="27652"/>
          <a:stretch/>
        </p:blipFill>
        <p:spPr>
          <a:xfrm>
            <a:off x="1972235" y="1702355"/>
            <a:ext cx="4464424" cy="24393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861D600-F7CC-4B7E-8A99-308306145F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52" y="3429000"/>
            <a:ext cx="5079253" cy="24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2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C7700E-1E1B-4015-A525-8F770343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6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C20E5B-FB08-418F-8772-802B396D8EED}"/>
              </a:ext>
            </a:extLst>
          </p:cNvPr>
          <p:cNvSpPr txBox="1"/>
          <p:nvPr/>
        </p:nvSpPr>
        <p:spPr>
          <a:xfrm>
            <a:off x="2545976" y="627529"/>
            <a:ext cx="7709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детской  деятельности</a:t>
            </a:r>
            <a:r>
              <a:rPr lang="ru-RU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8ECCC0D-B4BD-47F8-AA0C-D4120462E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22" y="1273860"/>
            <a:ext cx="8300414" cy="502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04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230</Words>
  <Application>Microsoft Office PowerPoint</Application>
  <PresentationFormat>Произвольный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marusa.76@inbox.ru</dc:creator>
  <cp:lastModifiedBy>Татьяна</cp:lastModifiedBy>
  <cp:revision>10</cp:revision>
  <dcterms:created xsi:type="dcterms:W3CDTF">2021-04-26T11:57:46Z</dcterms:created>
  <dcterms:modified xsi:type="dcterms:W3CDTF">2021-04-26T22:00:46Z</dcterms:modified>
</cp:coreProperties>
</file>