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0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3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5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2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3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5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8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4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1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2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1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9C7F-011E-425D-BB20-7E592E00D7C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16ACE-192F-4571-8E73-3921A2E39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628800"/>
            <a:ext cx="84969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Духовно-нравственное воспитание через театрализованную игру.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– экспромт»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4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4" y="0"/>
            <a:ext cx="92165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0083" y="1124744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4821" y="432246"/>
            <a:ext cx="6237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Сказки -Экспромт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5576"/>
            <a:ext cx="3361017" cy="25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93" y="4293097"/>
            <a:ext cx="5033014" cy="219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5" y="1304235"/>
            <a:ext cx="3988842" cy="298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9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4" y="0"/>
            <a:ext cx="92165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0083" y="1124744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9" y="1028343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Т</a:t>
            </a:r>
            <a:r>
              <a:rPr lang="ru-RU" sz="2000" b="1" dirty="0" smtClean="0">
                <a:latin typeface="Arial Black" panose="020B0A04020102020204" pitchFamily="34" charset="0"/>
              </a:rPr>
              <a:t>еатрализованная деятельность – одна из самых демократичных, доступных для детей видов искусства, она позволяет решать актуальные проблемы духовно – нравственного воспитания. Использование педагогического потенциала театрализованной деятельности способствует формированию нравственных качеств дошкольников; осмыслению духовных и нравственных ценностей, повышению нравственной культуры, как воспитанников, так и педагогов, и родителей; обновлению содержания и форм осуществления духовно-нравственного воспитания дошкольников; укреплению сотрудничества образовательного учреждения с семьей.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1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2286000"/>
            <a:ext cx="1210627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6529" y="-461665"/>
            <a:ext cx="5090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61665"/>
            <a:ext cx="66967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Театр прежде всего способствует духовному развитию: пробуждает чувства, формирует понятие прекрасного, развивает воображение. </a:t>
            </a:r>
          </a:p>
          <a:p>
            <a:pPr algn="ctr"/>
            <a:r>
              <a:rPr lang="ru-RU" sz="2400" dirty="0" err="1" smtClean="0">
                <a:latin typeface="Arial Black" panose="020B0A04020102020204" pitchFamily="34" charset="0"/>
              </a:rPr>
              <a:t>В.Г.Белинский</a:t>
            </a:r>
            <a:r>
              <a:rPr lang="ru-RU" sz="2400" dirty="0" smtClean="0">
                <a:latin typeface="Arial Black" panose="020B0A04020102020204" pitchFamily="34" charset="0"/>
              </a:rPr>
              <a:t> писал: «Театр - весь мир, вся вселенная со всем их разнообразием и великолепием. Театр - властелин чувств, способный потрясать все струны души, пробуждать сильное движение в умах и сердцах, освежать душу мощными впечатлениями».  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16" y="0"/>
            <a:ext cx="92165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5599" y="980728"/>
            <a:ext cx="1980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413338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духовно нравственное воспитание, развитие творческих и интеллектуальных способностей, психологическое раскрепощение детей посредством театрализованной деятельности, способствовать успешной социальной адаптации в социуме.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4" y="0"/>
            <a:ext cx="92165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8754" y="476672"/>
            <a:ext cx="2813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00002"/>
            <a:ext cx="5278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1. Воспитание </a:t>
            </a:r>
            <a:r>
              <a:rPr lang="ru-RU" sz="2400" b="1" dirty="0"/>
              <a:t>гуманных чувств детей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060848"/>
            <a:ext cx="58222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/>
              <a:t>Формирование представлений о честности, справедливости, доброте, воспитание отрицательного отношения к жестокости, хитрости, трусости;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/>
              <a:t>формирование у детей умения правильно оценивать поступки персонажей кукольных и драматических спектаклей, а также правильно оценивать свои и чужие поступки;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/>
              <a:t>развитие чувства самоуважения, собственного достоинства и стремления быть отзывчивыми к взрослым и детям, умения проявлять внимание к их душевному состоянию, радоваться успехам сверстников, стремиться прийти на помощь в трудную минуту.</a:t>
            </a:r>
          </a:p>
        </p:txBody>
      </p:sp>
    </p:spTree>
    <p:extLst>
      <p:ext uri="{BB962C8B-B14F-4D97-AF65-F5344CB8AC3E}">
        <p14:creationId xmlns:p14="http://schemas.microsoft.com/office/powerpoint/2010/main" val="11421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4" y="0"/>
            <a:ext cx="92165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0083" y="1861667"/>
            <a:ext cx="4486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</a:t>
            </a:r>
            <a:r>
              <a:rPr lang="ru-RU" sz="2400" b="1" dirty="0"/>
              <a:t>. Воспитание коллективизма.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1365" y="2492896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/>
              <a:t>Формирование у детей умения поступать в соответствии с нравственными ценностями коллектива;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/>
              <a:t>закрепление культуры общения и поведения на занятиях, во время подготовки и проведения спектаклей;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/>
              <a:t>развитие умения оценивать результаты своей работы и работы сверстников;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/>
              <a:t>поддержание желания детей активно участвовать в праздниках и развлечениях, используя умения и навыки, приобретенные на занятиях и в самостоятельной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974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4" y="0"/>
            <a:ext cx="92165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0083" y="1124744"/>
            <a:ext cx="444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3. Воспитание любви к Родине.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1365" y="2492896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/>
              <a:t>Приобщение детей к моральным ценностям (дружба, отзывчивость, взаимопомощь, храбрость);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/>
              <a:t>формирование дружелюбных чувств к людям разных национальностей, потребности делать что – то для других;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/>
              <a:t>воспитание чувства сопричастности к жизни группы, учреждения, города,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898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4" y="0"/>
            <a:ext cx="92165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0083" y="1124744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980728"/>
            <a:ext cx="4544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театра: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7" y="2276871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>
                <a:latin typeface="Arial Black" panose="020B0A04020102020204" pitchFamily="34" charset="0"/>
              </a:rPr>
              <a:t>Театр на </a:t>
            </a:r>
            <a:r>
              <a:rPr lang="ru-RU" sz="2800" dirty="0" smtClean="0">
                <a:latin typeface="Arial Black" panose="020B0A04020102020204" pitchFamily="34" charset="0"/>
              </a:rPr>
              <a:t>стенде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>
                <a:latin typeface="Arial Black" panose="020B0A04020102020204" pitchFamily="34" charset="0"/>
              </a:rPr>
              <a:t>Театр на </a:t>
            </a:r>
            <a:r>
              <a:rPr lang="ru-RU" sz="2800" dirty="0" smtClean="0">
                <a:latin typeface="Arial Black" panose="020B0A04020102020204" pitchFamily="34" charset="0"/>
              </a:rPr>
              <a:t>столе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 Black" panose="020B0A04020102020204" pitchFamily="34" charset="0"/>
              </a:rPr>
              <a:t>Театр «наручный»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 Black" panose="020B0A04020102020204" pitchFamily="34" charset="0"/>
              </a:rPr>
              <a:t>Верховой театр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 Black" panose="020B0A04020102020204" pitchFamily="34" charset="0"/>
              </a:rPr>
              <a:t>Театр на полу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 Black" panose="020B0A04020102020204" pitchFamily="34" charset="0"/>
              </a:rPr>
              <a:t>Театр живых кукол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 Black" panose="020B0A04020102020204" pitchFamily="34" charset="0"/>
              </a:rPr>
              <a:t>Костюмированные представления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 Black" panose="020B0A04020102020204" pitchFamily="34" charset="0"/>
              </a:rPr>
              <a:t>Сказки - экспромт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4" y="0"/>
            <a:ext cx="92165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0083" y="1124744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4821" y="432246"/>
            <a:ext cx="6237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Сказки -Экспромт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03125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Слово «экспромт» означает «быстрый» или «готовый». Всё, что нужно для организации сценки, — это несколько детей, а также активных взрослых, режиссёр с готовым сценарием и табличками ( или масками, </a:t>
            </a:r>
            <a:r>
              <a:rPr lang="ru-RU" sz="2000" b="1" dirty="0" smtClean="0"/>
              <a:t>костюмами) с </a:t>
            </a:r>
            <a:r>
              <a:rPr lang="ru-RU" sz="2000" b="1" dirty="0"/>
              <a:t>названиями ролей. </a:t>
            </a:r>
          </a:p>
          <a:p>
            <a:r>
              <a:rPr lang="ru-RU" sz="2000" b="1" dirty="0"/>
              <a:t>В идеале все дети должны превратиться в актёров, внимательно слушать текст постановки, который зачитывает режиссёр, и выполнять действия своих персонажей. При этом говорить ничего не придётся, максимум — издавать звуки отдельных героев, например жужжать, как пчела, или выть, как волк. Кому-то достанется роль занавеса, а кто-то станет декорациями сценки.</a:t>
            </a:r>
          </a:p>
          <a:p>
            <a:r>
              <a:rPr lang="ru-RU" sz="2000" b="1" dirty="0"/>
              <a:t>Главное в такой импровизации — не столько содержание, сколько обилие движений и закрывающийся и открывающийся занавес. После распределения ролей ведущему остаётся только выразительно и громко читать текст, а участникам войти в роль и выполнять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5595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4" y="0"/>
            <a:ext cx="92165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0083" y="1124744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4821" y="432246"/>
            <a:ext cx="6237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Сказки -Экспромт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5576"/>
            <a:ext cx="413443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04" y="1488092"/>
            <a:ext cx="3869533" cy="29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62652"/>
            <a:ext cx="3721377" cy="18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14" y="3890898"/>
            <a:ext cx="3489819" cy="279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456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7</cp:revision>
  <dcterms:created xsi:type="dcterms:W3CDTF">2023-11-19T10:51:50Z</dcterms:created>
  <dcterms:modified xsi:type="dcterms:W3CDTF">2023-11-19T12:04:28Z</dcterms:modified>
</cp:coreProperties>
</file>