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696744" cy="88211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экологическому воспитанию в старшей группе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272808" cy="2736304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Чистота природы начинается с меня!</a:t>
            </a:r>
            <a:endParaRPr lang="ru-RU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09624"/>
            <a:ext cx="3635896" cy="23899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5199223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Воспитатель 1 категории:</a:t>
            </a:r>
          </a:p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Ильина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Аюна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Бадмаевна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Музыкальный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руководитель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         1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категории: Алексеева Инна Георгиевна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5421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208912" cy="590465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«Пенал для карандашей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4588">
            <a:off x="2061640" y="1855336"/>
            <a:ext cx="2050173" cy="3067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97548">
            <a:off x="320329" y="3054118"/>
            <a:ext cx="1998584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4913">
            <a:off x="5207784" y="1855192"/>
            <a:ext cx="1944216" cy="3153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31139">
            <a:off x="6899984" y="3105072"/>
            <a:ext cx="2016225" cy="3116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5" y="3548429"/>
            <a:ext cx="1964927" cy="2969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878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«Мы на луг ходили, мы лужок лепили»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45" y="2132856"/>
            <a:ext cx="181894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100848"/>
            <a:ext cx="1942338" cy="308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8579" y="2148751"/>
            <a:ext cx="3384376" cy="15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007" y="3667336"/>
            <a:ext cx="4547521" cy="277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96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466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Музыкальное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игра «Лесная прогулка»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Оркестр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Танцы «Цветная дискотека», «Вместе будем на планете»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v"/>
            </a:pP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2961456"/>
            <a:ext cx="3452861" cy="1555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990024"/>
            <a:ext cx="3452862" cy="1555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516614"/>
            <a:ext cx="3275856" cy="1475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440" y="4516614"/>
            <a:ext cx="3275854" cy="14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4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3474720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u="sng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u="sng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аключительный </a:t>
            </a:r>
            <a:r>
              <a:rPr lang="ru-RU" sz="2800" b="1" u="sng" dirty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800" b="1" u="sng" dirty="0" smtClean="0">
                <a:solidFill>
                  <a:srgbClr val="B4DCF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«Природа – наш зеленый дом»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771" y="1617374"/>
            <a:ext cx="2088232" cy="2784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0691" y="1627704"/>
            <a:ext cx="2088232" cy="2784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760" y="1579679"/>
            <a:ext cx="2016225" cy="2688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25" y="3759747"/>
            <a:ext cx="3292982" cy="1483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434" y="5085184"/>
            <a:ext cx="3114092" cy="1516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700" y="4640635"/>
            <a:ext cx="3203848" cy="1443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44" y="5013176"/>
            <a:ext cx="3240360" cy="1459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464" y="1609382"/>
            <a:ext cx="2031690" cy="2708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080" y="3751245"/>
            <a:ext cx="3311860" cy="1491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93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416824" cy="572181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1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проекта:</a:t>
            </a:r>
          </a:p>
          <a:p>
            <a:pPr marL="45720" indent="0">
              <a:buNone/>
            </a:pPr>
            <a:r>
              <a:rPr lang="ru-RU" sz="1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проект </a:t>
            </a:r>
            <a:r>
              <a:rPr lang="ru-RU" sz="1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явился </a:t>
            </a:r>
            <a:r>
              <a:rPr lang="ru-RU" sz="1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 звеном экологического воспитания </a:t>
            </a:r>
            <a:r>
              <a:rPr lang="ru-RU" sz="1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>
              <a:lnSpc>
                <a:spcPct val="170000"/>
              </a:lnSpc>
              <a:buClr>
                <a:schemeClr val="accent3">
                  <a:lumMod val="50000"/>
                </a:schemeClr>
              </a:buClr>
            </a:pP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формировались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нравственные нормы поведения,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начали понимать красоту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окружающего мира, </a:t>
            </a:r>
            <a:endParaRPr lang="ru-RU" sz="9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Clr>
                <a:schemeClr val="accent3">
                  <a:lumMod val="50000"/>
                </a:schemeClr>
              </a:buClr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Поняли необходимость защищать природу,</a:t>
            </a:r>
          </a:p>
          <a:p>
            <a:pPr>
              <a:lnSpc>
                <a:spcPct val="170000"/>
              </a:lnSpc>
              <a:buClr>
                <a:schemeClr val="accent3">
                  <a:lumMod val="50000"/>
                </a:schemeClr>
              </a:buClr>
            </a:pP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Пробудилось </a:t>
            </a:r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них стремление быть добрыми, чуткими,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внимательными, заботливыми, относится с любовью к природе.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5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15453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наши дни, когда мир находится на грани экологической катастрофы и под угрозой будущее человечества, никто не станет отрицать, что экологическое воспитание подрастающих поколений – одна из актуальнейших задач современности.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2210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Разумное отношение к природе, окружающему миру должно стать одним из критериев оценки нравственности человека. Наиболее благоприятным периодом для решения задач экологического воспитания является дошкольный, а затем и школьный периоды развития человека. В эти периоды у детей можно сформировать осознанно правильное отношение к явлениям, объектам живой и неживой природы.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204864"/>
            <a:ext cx="4824536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7416824" cy="561662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 познавательно-творческий. </a:t>
            </a:r>
            <a:b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проекта: краткосрочный (2 недели) </a:t>
            </a:r>
            <a:b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Участники: педагог, музыкальный руководитель, дети старшего дошкольного возраста, родители.</a:t>
            </a:r>
            <a:b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 детей: 5-6 лет</a:t>
            </a:r>
            <a:r>
              <a:rPr lang="ru-RU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: создать условия для формирования у детей старшего дошкольного возраста осознанного и бережного отношения к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дошкольников основные природоведческие представления и понятия о живой и неживой природе, учить  устанавливать причинно-следственные связи между природными явлениями;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Подвести детей к пониманию того, что жизнь человека на Земле во многом зависит от окружающей среды: чистые воздух, вода, лес, почва благоприятно сказываются на здоровье и жизни человека;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умение передавать свое отношение к природе в рассказах и продуктивных видах деятельности;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обобщать и систематизировать представления о временах года;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Привлекать детей в разнообразные виды деятельности в природе и по ее охране;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навыки экологически грамотного, нравственного поведения в природе;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непрерывность экологического образования в системе «ДОУ - семья»;</a:t>
            </a:r>
          </a:p>
          <a:p>
            <a:pPr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и бережное отношение ко всему живому и развивать эстетическое восприятие природы.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7542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экологической культуры, экологической грамотности, познавательной активности;</a:t>
            </a:r>
          </a:p>
          <a:p>
            <a:pPr marL="4572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развитие интереса к экспериментированию, анализу, обобщению;</a:t>
            </a:r>
          </a:p>
          <a:p>
            <a:pPr marL="45720" indent="0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воспитание внимательного, разумного, бережного отношения к окружающей природе.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90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94240" cy="522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340768"/>
            <a:ext cx="7416824" cy="489654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3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методического материала,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литературы, иллюстративного материала по данной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теме;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развивающей среды, создание новых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пособий;</a:t>
            </a:r>
          </a:p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оставление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плана реализации проекта;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направлений, объектов и методов исследования;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 и их родителями;</a:t>
            </a:r>
          </a:p>
          <a:p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15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704856" cy="5688632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этап: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 Беседы «Правила поведения в лесу»</a:t>
            </a:r>
          </a:p>
          <a:p>
            <a:pPr marL="45720" indent="0">
              <a:buNone/>
            </a:pP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60808"/>
            <a:ext cx="3888432" cy="2569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9440" y="1660808"/>
            <a:ext cx="3744416" cy="2407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765" y="3835872"/>
            <a:ext cx="4490507" cy="2617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87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развитие: 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«Цветы луговые»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4"/>
            <a:ext cx="8172400" cy="40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6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560840" cy="5865832"/>
          </a:xfrm>
        </p:spPr>
        <p:txBody>
          <a:bodyPr/>
          <a:lstStyle/>
          <a:p>
            <a:pPr marL="45720" indent="0">
              <a:buNone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Театрализация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«Вот веселый огород, что здесь только не растет»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Чтение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художественной литературы: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Рассказ «Лесные жилища» М.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Пришвина</a:t>
            </a:r>
          </a:p>
          <a:p>
            <a:pPr marL="45720" indent="0"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Times New Roman"/>
                <a:ea typeface="Calibri"/>
              </a:rPr>
              <a:t>Познавательное развитие: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 бесед на тему «Знакомые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незнакомцы»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«Деревья нашего края»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«Насекомые», «Птицы», «Дикие животные», «Домашние животные», «Растения»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рассматривание энциклопедии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«Животный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на прогулке «Изменения в природе»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56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0880" cy="5976664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 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«Правила поведения в лесу»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55072"/>
            <a:ext cx="2734685" cy="171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876" y="1635704"/>
            <a:ext cx="2792312" cy="173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68856"/>
            <a:ext cx="2755622" cy="152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4398"/>
            <a:ext cx="2736685" cy="165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876" y="3706374"/>
            <a:ext cx="2771800" cy="165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397" y="3429339"/>
            <a:ext cx="2915816" cy="194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49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427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Чистота природы начинается с меня!</vt:lpstr>
      <vt:lpstr>Слайд 2</vt:lpstr>
      <vt:lpstr>Слайд 3</vt:lpstr>
      <vt:lpstr>Слайд 4</vt:lpstr>
      <vt:lpstr>Этапы реализации проекта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природы начинается с меня!</dc:title>
  <dc:creator>Домашний</dc:creator>
  <cp:lastModifiedBy>user</cp:lastModifiedBy>
  <cp:revision>23</cp:revision>
  <dcterms:created xsi:type="dcterms:W3CDTF">2021-05-20T13:27:10Z</dcterms:created>
  <dcterms:modified xsi:type="dcterms:W3CDTF">2021-05-24T07:51:12Z</dcterms:modified>
</cp:coreProperties>
</file>