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71" r:id="rId12"/>
    <p:sldId id="264" r:id="rId13"/>
    <p:sldId id="265" r:id="rId14"/>
    <p:sldId id="266" r:id="rId15"/>
    <p:sldId id="27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«Моя Родина - Россия»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тарший дошкольный возраст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157192"/>
            <a:ext cx="432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1 категории:</a:t>
            </a:r>
          </a:p>
          <a:p>
            <a:r>
              <a:rPr lang="ru-RU" dirty="0" smtClean="0"/>
              <a:t>Ильина </a:t>
            </a:r>
            <a:r>
              <a:rPr lang="ru-RU" dirty="0" err="1" smtClean="0"/>
              <a:t>Аюна</a:t>
            </a:r>
            <a:r>
              <a:rPr lang="ru-RU" dirty="0" smtClean="0"/>
              <a:t> </a:t>
            </a:r>
            <a:r>
              <a:rPr lang="ru-RU" dirty="0" err="1" smtClean="0"/>
              <a:t>Бадмаевна</a:t>
            </a:r>
            <a:endParaRPr lang="ru-RU" dirty="0" smtClean="0"/>
          </a:p>
          <a:p>
            <a:r>
              <a:rPr lang="ru-RU" dirty="0" smtClean="0"/>
              <a:t>Музыкальный руководитель 1 категории: Алексеева Инна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Познавательная беседа «Берёзка-символ России»</a:t>
            </a:r>
            <a:endParaRPr lang="ru-RU" dirty="0" smtClean="0"/>
          </a:p>
          <a:p>
            <a:pPr lvl="0"/>
            <a:r>
              <a:rPr lang="ru-RU" dirty="0" smtClean="0"/>
              <a:t>рисунки </a:t>
            </a:r>
            <a:r>
              <a:rPr lang="ru-RU" dirty="0"/>
              <a:t>карандашом «Берёзовая роща»;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" y="3212976"/>
            <a:ext cx="4104456" cy="3238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8" y="3212976"/>
            <a:ext cx="3237395" cy="32325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90872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Продукты детской  деятельности</a:t>
            </a:r>
            <a:r>
              <a:rPr lang="ru-RU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590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Познавательная беседа «Что такое Родина?» в сопровождении мультимедийной презентации. Слушание гимна Российской Федерации.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14452"/>
              </p:ext>
            </p:extLst>
          </p:nvPr>
        </p:nvGraphicFramePr>
        <p:xfrm>
          <a:off x="3203848" y="306896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3" imgW="3503608" imgH="2627318" progId="PowerPoint.Show.12">
                  <p:embed/>
                </p:oleObj>
              </mc:Choice>
              <mc:Fallback>
                <p:oleObj name="Презентация" r:id="rId3" imgW="3503608" imgH="26273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306896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64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3141" y="2132856"/>
            <a:ext cx="7745505" cy="3877815"/>
          </a:xfrm>
        </p:spPr>
        <p:txBody>
          <a:bodyPr/>
          <a:lstStyle/>
          <a:p>
            <a:pPr lvl="0"/>
            <a:r>
              <a:rPr lang="ru-RU" dirty="0"/>
              <a:t>Познавательная беседа «История матрёшки», сопровождаемая просмотром </a:t>
            </a:r>
            <a:r>
              <a:rPr lang="ru-RU" dirty="0"/>
              <a:t>мультипликационного фильма «Секрет матрёшки». </a:t>
            </a:r>
            <a:endParaRPr lang="ru-RU" dirty="0" smtClean="0"/>
          </a:p>
          <a:p>
            <a:pPr lvl="0"/>
            <a:r>
              <a:rPr lang="ru-RU" dirty="0" smtClean="0"/>
              <a:t>работа </a:t>
            </a:r>
            <a:r>
              <a:rPr lang="ru-RU" dirty="0"/>
              <a:t>в технике </a:t>
            </a:r>
            <a:r>
              <a:rPr lang="ru-RU" dirty="0" err="1"/>
              <a:t>пластилинографии</a:t>
            </a:r>
            <a:r>
              <a:rPr lang="ru-RU" dirty="0"/>
              <a:t> «Русская матрёшка»;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2511821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8242" y="4026512"/>
            <a:ext cx="2420887" cy="2663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7985" y="4164771"/>
            <a:ext cx="2420888" cy="23895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98072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Продукты детской  деятельности</a:t>
            </a:r>
            <a:r>
              <a:rPr lang="ru-RU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2423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коллективная работа, выполненная в технике </a:t>
            </a:r>
            <a:r>
              <a:rPr lang="ru-RU" dirty="0" smtClean="0"/>
              <a:t>конструирование из </a:t>
            </a:r>
            <a:r>
              <a:rPr lang="ru-RU" dirty="0" err="1" smtClean="0"/>
              <a:t>Лего</a:t>
            </a:r>
            <a:r>
              <a:rPr lang="ru-RU" dirty="0" smtClean="0"/>
              <a:t>-конструктора</a:t>
            </a:r>
            <a:r>
              <a:rPr lang="ru-RU" dirty="0" smtClean="0"/>
              <a:t> «</a:t>
            </a:r>
            <a:r>
              <a:rPr lang="ru-RU" dirty="0" smtClean="0"/>
              <a:t>Леса Родины моей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2703">
            <a:off x="31776" y="4155126"/>
            <a:ext cx="2651787" cy="1491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7696">
            <a:off x="6411832" y="4092462"/>
            <a:ext cx="2658456" cy="1563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50" y="3369534"/>
            <a:ext cx="4485400" cy="26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8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Познавательная беседа  «Негосударственные символы России</a:t>
            </a:r>
            <a:r>
              <a:rPr lang="ru-RU" dirty="0" smtClean="0"/>
              <a:t>» (Экскурсия в русский уголок)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372">
            <a:off x="539552" y="3121528"/>
            <a:ext cx="216024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83376"/>
            <a:ext cx="1883120" cy="1858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084">
            <a:off x="6483098" y="3040604"/>
            <a:ext cx="225456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9568"/>
            <a:ext cx="1966041" cy="1966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875"/>
            <a:ext cx="2282431" cy="36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Реализация проекта музыкальным руководителем:</a:t>
            </a:r>
          </a:p>
          <a:p>
            <a:r>
              <a:rPr lang="ru-RU" dirty="0" smtClean="0"/>
              <a:t>Песня «Милый край родной»</a:t>
            </a:r>
          </a:p>
          <a:p>
            <a:r>
              <a:rPr lang="ru-RU" dirty="0" smtClean="0"/>
              <a:t>Танец «Березке»</a:t>
            </a:r>
          </a:p>
          <a:p>
            <a:r>
              <a:rPr lang="ru-RU" dirty="0" smtClean="0"/>
              <a:t>Песня «</a:t>
            </a:r>
            <a:r>
              <a:rPr lang="ru-RU" dirty="0" err="1" smtClean="0"/>
              <a:t>Матрешечки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Подвижная игра «</a:t>
            </a:r>
            <a:r>
              <a:rPr lang="ru-RU" dirty="0" err="1" smtClean="0"/>
              <a:t>Триколор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Музыкальные минутки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028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качестве итогового мероприятия </a:t>
            </a:r>
            <a:r>
              <a:rPr lang="ru-RU" sz="2000" dirty="0" smtClean="0"/>
              <a:t>было проведено развлечение </a:t>
            </a:r>
            <a:r>
              <a:rPr lang="ru-RU" sz="2000" dirty="0"/>
              <a:t>с детьми </a:t>
            </a:r>
            <a:r>
              <a:rPr lang="ru-RU" sz="2000" dirty="0" smtClean="0"/>
              <a:t>«Моя Родина - России</a:t>
            </a:r>
            <a:r>
              <a:rPr lang="ru-RU" sz="2000" dirty="0"/>
              <a:t>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Заключительный этап: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0100"/>
            <a:ext cx="1707654" cy="2276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4817938" cy="2295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23983"/>
            <a:ext cx="4275313" cy="170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21" y="4753219"/>
            <a:ext cx="4139952" cy="186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87449"/>
            <a:ext cx="2893292" cy="1367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87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у </a:t>
            </a:r>
            <a:r>
              <a:rPr lang="ru-RU" dirty="0"/>
              <a:t>детей значительно повысился уровень знаний по теме «Моя Родина - Россия»;</a:t>
            </a:r>
          </a:p>
          <a:p>
            <a:pPr lvl="0"/>
            <a:r>
              <a:rPr lang="ru-RU" dirty="0"/>
              <a:t>сформировалось представление о государственных и негосударственных символах России;</a:t>
            </a:r>
          </a:p>
          <a:p>
            <a:pPr lvl="0"/>
            <a:r>
              <a:rPr lang="ru-RU" dirty="0"/>
              <a:t>углубились знания о народных промыслах;</a:t>
            </a:r>
          </a:p>
          <a:p>
            <a:pPr lvl="0"/>
            <a:r>
              <a:rPr lang="ru-RU" dirty="0"/>
              <a:t>повысилась познавательная активность, интерес к изучению истории своей страны, ее культуры и традиций;</a:t>
            </a:r>
          </a:p>
          <a:p>
            <a:pPr lvl="0"/>
            <a:r>
              <a:rPr lang="ru-RU" dirty="0"/>
              <a:t>пополнился словарный запас.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Итоги </a:t>
            </a:r>
            <a:r>
              <a:rPr lang="ru-RU" dirty="0"/>
              <a:t>проекта: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9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Актуальность</a:t>
            </a:r>
            <a:r>
              <a:rPr lang="ru-RU" dirty="0"/>
              <a:t> </a:t>
            </a:r>
            <a:r>
              <a:rPr lang="ru-RU" dirty="0" smtClean="0"/>
              <a:t>проекта: патриотическое </a:t>
            </a:r>
            <a:r>
              <a:rPr lang="ru-RU" dirty="0"/>
              <a:t>воспитание сегодня - одна из важнейших задач воспитательной работы с </a:t>
            </a:r>
            <a:r>
              <a:rPr lang="ru-RU" dirty="0" smtClean="0"/>
              <a:t>детьми. </a:t>
            </a:r>
            <a:r>
              <a:rPr lang="ru-RU" dirty="0"/>
              <a:t>Необходимо привить будущему поколению духовно-нравственные ценности, воспитать </a:t>
            </a:r>
            <a:r>
              <a:rPr lang="ru-RU" dirty="0" smtClean="0"/>
              <a:t>патриотические  </a:t>
            </a:r>
            <a:r>
              <a:rPr lang="ru-RU" dirty="0"/>
              <a:t>чувства, уважение к культурному и историческому прошлому своей Родины – России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400" i="1" dirty="0"/>
              <a:t>Что мы Родиной зовём?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Дом, где мы с тобой живём,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И берёзки, вдоль которых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Рядом с мамой мы идём.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                       (В. Степанов)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786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rmAutofit/>
          </a:bodyPr>
          <a:lstStyle/>
          <a:p>
            <a:r>
              <a:rPr lang="ru-RU" b="1" dirty="0"/>
              <a:t>Вид проекта</a:t>
            </a:r>
            <a:r>
              <a:rPr lang="ru-RU" dirty="0"/>
              <a:t>: познавательно-творческий. </a:t>
            </a:r>
          </a:p>
          <a:p>
            <a:r>
              <a:rPr lang="ru-RU" b="1" dirty="0"/>
              <a:t>Тип проекта</a:t>
            </a:r>
            <a:r>
              <a:rPr lang="ru-RU" dirty="0"/>
              <a:t>: краткосрочный </a:t>
            </a:r>
            <a:r>
              <a:rPr lang="ru-RU" dirty="0" smtClean="0"/>
              <a:t>(2 недели) </a:t>
            </a:r>
            <a:endParaRPr lang="ru-RU" dirty="0"/>
          </a:p>
          <a:p>
            <a:r>
              <a:rPr lang="ru-RU" b="1" dirty="0"/>
              <a:t>Участники</a:t>
            </a:r>
            <a:r>
              <a:rPr lang="ru-RU" dirty="0"/>
              <a:t>: </a:t>
            </a:r>
            <a:r>
              <a:rPr lang="ru-RU" dirty="0" smtClean="0"/>
              <a:t>педагог, музыкальный руководитель, дети </a:t>
            </a:r>
            <a:r>
              <a:rPr lang="ru-RU" dirty="0"/>
              <a:t>старшего дошкольного возраста, родители.</a:t>
            </a:r>
          </a:p>
          <a:p>
            <a:r>
              <a:rPr lang="ru-RU" b="1" dirty="0"/>
              <a:t>Возраст</a:t>
            </a:r>
            <a:r>
              <a:rPr lang="ru-RU" dirty="0"/>
              <a:t> детей: </a:t>
            </a:r>
            <a:r>
              <a:rPr lang="ru-RU" dirty="0" smtClean="0"/>
              <a:t>5-6 </a:t>
            </a:r>
            <a:r>
              <a:rPr lang="ru-RU" dirty="0"/>
              <a:t>лет.</a:t>
            </a:r>
          </a:p>
          <a:p>
            <a:r>
              <a:rPr lang="ru-RU" b="1" dirty="0"/>
              <a:t>Цель</a:t>
            </a:r>
            <a:r>
              <a:rPr lang="ru-RU" dirty="0"/>
              <a:t>: расширить и систематизировать знания детей о России как родной стране – как о месте, где человек родился, живет, славу и богатство которой должен беречь и приумножать.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5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развивать </a:t>
            </a:r>
            <a:r>
              <a:rPr lang="ru-RU" dirty="0"/>
              <a:t>любознательность, интерес к изучению родной страны;</a:t>
            </a:r>
          </a:p>
          <a:p>
            <a:pPr lvl="0"/>
            <a:r>
              <a:rPr lang="ru-RU" dirty="0"/>
              <a:t>воспитывать любовь к Родине, бережное отношение к её культурным ценностям;</a:t>
            </a:r>
          </a:p>
          <a:p>
            <a:pPr lvl="0"/>
            <a:r>
              <a:rPr lang="ru-RU" dirty="0"/>
              <a:t>познакомить воспитанников с государственными и негосударственными символами России;</a:t>
            </a:r>
          </a:p>
          <a:p>
            <a:pPr lvl="0"/>
            <a:r>
              <a:rPr lang="ru-RU" dirty="0"/>
              <a:t>приобщать к истокам народной культуры через знакомство с народными промыслами;</a:t>
            </a:r>
          </a:p>
          <a:p>
            <a:pPr lvl="0"/>
            <a:r>
              <a:rPr lang="ru-RU" dirty="0"/>
              <a:t>способствовать развитию творческих, познавательных, коммуникативных навыков.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07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повышение </a:t>
            </a:r>
            <a:r>
              <a:rPr lang="ru-RU" dirty="0"/>
              <a:t>интереса дошкольников к изучению истории, культуры, традиций своей Родины;</a:t>
            </a:r>
          </a:p>
          <a:p>
            <a:pPr lvl="0"/>
            <a:r>
              <a:rPr lang="ru-RU" dirty="0"/>
              <a:t>расширение кругозора воспитанников;</a:t>
            </a:r>
          </a:p>
          <a:p>
            <a:pPr lvl="0"/>
            <a:r>
              <a:rPr lang="ru-RU" dirty="0"/>
              <a:t>воспитание бережного отношения к культурным ценностям своей страны;</a:t>
            </a:r>
          </a:p>
          <a:p>
            <a:pPr lvl="0"/>
            <a:r>
              <a:rPr lang="ru-RU" dirty="0"/>
              <a:t>развитие творческих способностей, мелкой моторики;</a:t>
            </a:r>
          </a:p>
          <a:p>
            <a:pPr lvl="0"/>
            <a:r>
              <a:rPr lang="ru-RU" dirty="0"/>
              <a:t>сплочение детского коллектива, умение работать в команде;</a:t>
            </a:r>
          </a:p>
          <a:p>
            <a:pPr lvl="0"/>
            <a:r>
              <a:rPr lang="ru-RU" dirty="0"/>
              <a:t>развитие связной речи;</a:t>
            </a:r>
          </a:p>
          <a:p>
            <a:pPr lvl="0"/>
            <a:r>
              <a:rPr lang="ru-RU" dirty="0"/>
              <a:t>преобразование предметно-развивающей среды группы.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Планируемые </a:t>
            </a:r>
            <a:r>
              <a:rPr lang="ru-RU" sz="4000" b="1" dirty="0"/>
              <a:t>результаты</a:t>
            </a:r>
            <a:r>
              <a:rPr lang="ru-RU" sz="4000" dirty="0"/>
              <a:t>: 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354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узнали, что Матрешка является символом России. Почему же она стала символом? Мы </a:t>
            </a:r>
            <a:r>
              <a:rPr lang="ru-RU" dirty="0"/>
              <a:t>заговорили о символах России. Дети проявили заинтересованность и стали задавать много вопросов. Что означает официальный и неофициальный символ? Какие неофициальные символы есть у России?  В процессе совместного обсуждения решили больше узнать о нашей стране, найти ответы на возникшие вопросы. Так зародилась идея совместного проекта.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Проблемная ситуация</a:t>
            </a:r>
            <a:r>
              <a:rPr lang="ru-RU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2953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подбор </a:t>
            </a:r>
            <a:r>
              <a:rPr lang="ru-RU" dirty="0"/>
              <a:t>методической, художественной литературы, иллюстративного материала по данной теме;</a:t>
            </a:r>
          </a:p>
          <a:p>
            <a:pPr lvl="0"/>
            <a:r>
              <a:rPr lang="ru-RU" dirty="0"/>
              <a:t>составление плана реализации проекта;</a:t>
            </a:r>
          </a:p>
          <a:p>
            <a:pPr lvl="0"/>
            <a:r>
              <a:rPr lang="ru-RU" dirty="0"/>
              <a:t>определение направлений, объектов и методов исследования;</a:t>
            </a:r>
          </a:p>
          <a:p>
            <a:pPr lvl="0"/>
            <a:r>
              <a:rPr lang="ru-RU" dirty="0"/>
              <a:t>предварительная работа с детьми и их родителями;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Организационный </a:t>
            </a:r>
            <a:r>
              <a:rPr lang="ru-RU" b="1" dirty="0"/>
              <a:t>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1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9704"/>
            <a:ext cx="3232199" cy="45250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Пополнение </a:t>
            </a:r>
            <a:r>
              <a:rPr lang="ru-RU" sz="3600" dirty="0"/>
              <a:t>предметно-развивающей среды группы.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229777" cy="44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2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С чего начинается Родина? Родина начинается с близких и родных людей. Родина – это моя семья.</a:t>
            </a:r>
          </a:p>
          <a:p>
            <a:pPr lvl="0"/>
            <a:r>
              <a:rPr lang="ru-RU" sz="2000" dirty="0" smtClean="0"/>
              <a:t>Работа совместно с родителями «Мое семейное древо»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Этап реализации проекта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Продукты </a:t>
            </a:r>
            <a:r>
              <a:rPr lang="ru-RU" sz="3600" b="1" dirty="0"/>
              <a:t>детской  деятельности</a:t>
            </a:r>
            <a:r>
              <a:rPr lang="ru-RU" sz="3600" dirty="0"/>
              <a:t>: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660">
            <a:off x="2272529" y="3908250"/>
            <a:ext cx="4702584" cy="2079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44401"/>
            <a:ext cx="1713304" cy="184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1" y="3350096"/>
            <a:ext cx="1683841" cy="17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7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156</TotalTime>
  <Words>543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Твердый переплет</vt:lpstr>
      <vt:lpstr>Презентация Microsoft PowerPoint</vt:lpstr>
      <vt:lpstr>Проект «Моя Родина - Россия»</vt:lpstr>
      <vt:lpstr>Что мы Родиной зовём? Дом, где мы с тобой живём, И берёзки, вдоль которых Рядом с мамой мы идём.                        (В. Степанов)</vt:lpstr>
      <vt:lpstr>Презентация PowerPoint</vt:lpstr>
      <vt:lpstr> Задачи: </vt:lpstr>
      <vt:lpstr> Планируемые результаты:  </vt:lpstr>
      <vt:lpstr>Проблемная ситуация: </vt:lpstr>
      <vt:lpstr> Организационный этап </vt:lpstr>
      <vt:lpstr> Пополнение предметно-развивающей среды группы. </vt:lpstr>
      <vt:lpstr> Этап реализации проекта Продукты детской  деятельности: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Музыкальные минутки</vt:lpstr>
      <vt:lpstr>Заключительный этап:</vt:lpstr>
      <vt:lpstr> Итоги проекта: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Родина - Россия»</dc:title>
  <dc:creator>Домашний</dc:creator>
  <cp:lastModifiedBy>Домашний</cp:lastModifiedBy>
  <cp:revision>14</cp:revision>
  <dcterms:created xsi:type="dcterms:W3CDTF">2021-04-18T02:47:59Z</dcterms:created>
  <dcterms:modified xsi:type="dcterms:W3CDTF">2021-04-20T15:10:48Z</dcterms:modified>
</cp:coreProperties>
</file>