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827CB-07E4-412D-977C-1BC3D733DD6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1BABFA-BD82-473F-9201-2E4CC7F4F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2" y="-704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07621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«Удивительный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рыб»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918" y="2967335"/>
            <a:ext cx="73978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Средняя группа №9 «Забава»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МАДОУ №113 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Капитошка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Недорезова В.И.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7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238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"/>
            <a:ext cx="9144000" cy="68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810" y="16317"/>
            <a:ext cx="210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разнообразием обитателей  водоемов, их связью со средой обитания.</a:t>
            </a:r>
          </a:p>
        </p:txBody>
      </p:sp>
    </p:spTree>
    <p:extLst>
      <p:ext uri="{BB962C8B-B14F-4D97-AF65-F5344CB8AC3E}">
        <p14:creationId xmlns:p14="http://schemas.microsoft.com/office/powerpoint/2010/main" val="24959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458" y="116632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2809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Формирование у детей представления о рыбах, как о живых существах, живущих в воде.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Формирование знаний у детей о характерном строении рыб: форма тела, плавники, жабры и т.д.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логическое мышление,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учить на основе сопоставления фактов, результатов, наблюдений делать выводы и заключения;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воспитывать эстетическое восприятие окружающего мира, способность видеть красивое;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способность вслушиваться в звуки природы;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учить беречь окружающую среду.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644" y="16317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 особая среда обитания – вода. Дети сравнительно редко бывают возле каких-либо водоемов и практически не имеют возможности наблюдать рыб в их естественной среде. Даже летом, отдыхая на море или реке, т. е. на пляжах, невозможно увидеть рыб и красоту подводного мира. Надо помочь детям узнать, «увидеть» «царство» рыб.</a:t>
            </a:r>
          </a:p>
        </p:txBody>
      </p:sp>
    </p:spTree>
    <p:extLst>
      <p:ext uri="{BB962C8B-B14F-4D97-AF65-F5344CB8AC3E}">
        <p14:creationId xmlns:p14="http://schemas.microsoft.com/office/powerpoint/2010/main" val="41937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Тип проекта</a:t>
            </a:r>
            <a:r>
              <a:rPr lang="ru-RU" sz="2400" dirty="0" smtClean="0">
                <a:solidFill>
                  <a:srgbClr val="C00000"/>
                </a:solidFill>
              </a:rPr>
              <a:t>:  </a:t>
            </a:r>
            <a:r>
              <a:rPr lang="ru-RU" dirty="0" smtClean="0"/>
              <a:t>краткосрочный,  познавательно-творческий,   групповой.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Участники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воспитатель, дети группы № 9,</a:t>
            </a:r>
            <a:r>
              <a:rPr lang="ru-RU" dirty="0"/>
              <a:t> </a:t>
            </a:r>
            <a:r>
              <a:rPr lang="ru-RU" dirty="0" smtClean="0"/>
              <a:t>родители.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u="sng" dirty="0" smtClean="0">
                <a:solidFill>
                  <a:srgbClr val="C00000"/>
                </a:solidFill>
              </a:rPr>
              <a:t>Ресурсное обеспечение: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иллюстрации, фотографии.</a:t>
            </a:r>
          </a:p>
          <a:p>
            <a:endParaRPr lang="ru-RU" dirty="0" smtClean="0"/>
          </a:p>
          <a:p>
            <a:r>
              <a:rPr lang="ru-RU" dirty="0" smtClean="0"/>
              <a:t>2.для творчества: краски, пластилин, цветная бумага, клей.</a:t>
            </a:r>
          </a:p>
          <a:p>
            <a:endParaRPr lang="ru-RU" dirty="0" smtClean="0"/>
          </a:p>
          <a:p>
            <a:r>
              <a:rPr lang="ru-RU" dirty="0" smtClean="0"/>
              <a:t>3.магнитофон.</a:t>
            </a:r>
          </a:p>
          <a:p>
            <a:endParaRPr lang="ru-RU" dirty="0" smtClean="0"/>
          </a:p>
          <a:p>
            <a:r>
              <a:rPr lang="ru-RU" dirty="0" smtClean="0"/>
              <a:t>4.литературные произведения.</a:t>
            </a:r>
          </a:p>
          <a:p>
            <a:endParaRPr lang="ru-RU" dirty="0" smtClean="0"/>
          </a:p>
          <a:p>
            <a:r>
              <a:rPr lang="ru-RU" dirty="0" smtClean="0"/>
              <a:t>5. контейнер для аквариума, камушки, ракушки, пластмассовые рыбки.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37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28" y="417960"/>
            <a:ext cx="792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Предварительная работа: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764" y="1412776"/>
            <a:ext cx="7688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аквариума – водной экосистемы.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Подвижные игры «Рыбак и рыбки»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 волнуется раз, море волнуется два…»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Знакомство с литературными произведениями: А. С. Пушкин «Сказка о рыбаке и рыбке», Г. Х. Андерсен «Русалочка»;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Разучивание пальчиковой гимнастики «Рыбки», загадывание загадок.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5.Прослушивание детских песен на морскую тематику.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Просмотр мультфильмов «Разноцветная семейка», «Сказка о рыбаке и рыбке», «Русалочка», «В поисках Немо», «Подводная братва».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Дидактические игры: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целое»,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спрятаться рыбке»,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«Раскрась рыбку».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9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544" y="260648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Основной этап: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2576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Лепка "Такие разные рыбки".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Аппликация «Красивые рыбки в аквариуме»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Рисование «Подводное царство».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Театрализация: театр игрушки  «История рыбок».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ФЦКМ   «Обитатели воды»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Чтение художественной литературы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Заучивание стихотворения И. </a:t>
            </a:r>
            <a:r>
              <a:rPr lang="ru-RU" dirty="0" err="1" smtClean="0"/>
              <a:t>Токмаковой</a:t>
            </a:r>
            <a:r>
              <a:rPr lang="ru-RU" dirty="0" smtClean="0"/>
              <a:t> «Где спит рыбка?»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Выставка рисунков: «Подводное царство».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Пластилинография</a:t>
            </a:r>
            <a:r>
              <a:rPr lang="ru-RU" dirty="0" smtClean="0"/>
              <a:t>: «Золотая рыбка»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9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811" y="260648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о разновидностях рыб,  их пользе в природе. Поняли как важны в природе рыбы и, что каждая рыба по своему полезна.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 среде обитания рыб. Ребята будут бережно относится к природе, будут стремиться к правильному поведению по отношению к рыбам. Иметь простейшие представления о некоторых особенностях внешнего вида рыб (форма тела, наличие плавников, жабр)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Вовлечены родители к участию в проектной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2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179" y="404664"/>
            <a:ext cx="7601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родителями: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166" y="1748715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Консультации для родителей: «Ребенок и природа»; </a:t>
            </a:r>
          </a:p>
          <a:p>
            <a:r>
              <a:rPr lang="ru-RU" sz="3200" dirty="0" smtClean="0"/>
              <a:t>Поиск материала на морскую тематику, создание рассказов о морских обитателях с иллюстрациями или рисунками, выполненных детьми совместно с родителями.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46021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469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7</cp:revision>
  <dcterms:created xsi:type="dcterms:W3CDTF">2019-03-10T10:07:22Z</dcterms:created>
  <dcterms:modified xsi:type="dcterms:W3CDTF">2019-03-10T12:00:00Z</dcterms:modified>
</cp:coreProperties>
</file>