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-102" y="-4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7EB18-2631-4A9D-89DD-DAD7931CAD18}" type="datetimeFigureOut">
              <a:rPr lang="ru-RU" smtClean="0"/>
              <a:pPr/>
              <a:t>21.06.2021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E7E19-2586-4574-8678-E117844162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47173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7EB18-2631-4A9D-89DD-DAD7931CAD18}" type="datetimeFigureOut">
              <a:rPr lang="ru-RU" smtClean="0"/>
              <a:pPr/>
              <a:t>21.06.2021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E7E19-2586-4574-8678-E117844162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653952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7EB18-2631-4A9D-89DD-DAD7931CAD18}" type="datetimeFigureOut">
              <a:rPr lang="ru-RU" smtClean="0"/>
              <a:pPr/>
              <a:t>21.06.2021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E7E19-2586-4574-8678-E1178441621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441323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7EB18-2631-4A9D-89DD-DAD7931CAD18}" type="datetimeFigureOut">
              <a:rPr lang="ru-RU" smtClean="0"/>
              <a:pPr/>
              <a:t>21.06.2021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E7E19-2586-4574-8678-E117844162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432740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7EB18-2631-4A9D-89DD-DAD7931CAD18}" type="datetimeFigureOut">
              <a:rPr lang="ru-RU" smtClean="0"/>
              <a:pPr/>
              <a:t>21.06.2021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E7E19-2586-4574-8678-E1178441621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4676434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7EB18-2631-4A9D-89DD-DAD7931CAD18}" type="datetimeFigureOut">
              <a:rPr lang="ru-RU" smtClean="0"/>
              <a:pPr/>
              <a:t>21.06.2021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E7E19-2586-4574-8678-E117844162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101397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7EB18-2631-4A9D-89DD-DAD7931CAD18}" type="datetimeFigureOut">
              <a:rPr lang="ru-RU" smtClean="0"/>
              <a:pPr/>
              <a:t>21.06.2021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E7E19-2586-4574-8678-E117844162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39958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7EB18-2631-4A9D-89DD-DAD7931CAD18}" type="datetimeFigureOut">
              <a:rPr lang="ru-RU" smtClean="0"/>
              <a:pPr/>
              <a:t>21.06.2021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E7E19-2586-4574-8678-E117844162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41840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7EB18-2631-4A9D-89DD-DAD7931CAD18}" type="datetimeFigureOut">
              <a:rPr lang="ru-RU" smtClean="0"/>
              <a:pPr/>
              <a:t>21.06.2021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E7E19-2586-4574-8678-E117844162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27346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7EB18-2631-4A9D-89DD-DAD7931CAD18}" type="datetimeFigureOut">
              <a:rPr lang="ru-RU" smtClean="0"/>
              <a:pPr/>
              <a:t>21.06.2021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E7E19-2586-4574-8678-E117844162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57210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7EB18-2631-4A9D-89DD-DAD7931CAD18}" type="datetimeFigureOut">
              <a:rPr lang="ru-RU" smtClean="0"/>
              <a:pPr/>
              <a:t>21.06.2021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E7E19-2586-4574-8678-E117844162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140139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7EB18-2631-4A9D-89DD-DAD7931CAD18}" type="datetimeFigureOut">
              <a:rPr lang="ru-RU" smtClean="0"/>
              <a:pPr/>
              <a:t>21.06.2021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E7E19-2586-4574-8678-E117844162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43577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7EB18-2631-4A9D-89DD-DAD7931CAD18}" type="datetimeFigureOut">
              <a:rPr lang="ru-RU" smtClean="0"/>
              <a:pPr/>
              <a:t>21.06.2021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E7E19-2586-4574-8678-E117844162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50290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7EB18-2631-4A9D-89DD-DAD7931CAD18}" type="datetimeFigureOut">
              <a:rPr lang="ru-RU" smtClean="0"/>
              <a:pPr/>
              <a:t>21.06.2021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E7E19-2586-4574-8678-E117844162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43961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7EB18-2631-4A9D-89DD-DAD7931CAD18}" type="datetimeFigureOut">
              <a:rPr lang="ru-RU" smtClean="0"/>
              <a:pPr/>
              <a:t>21.06.2021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E7E19-2586-4574-8678-E117844162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70412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7EB18-2631-4A9D-89DD-DAD7931CAD18}" type="datetimeFigureOut">
              <a:rPr lang="ru-RU" smtClean="0"/>
              <a:pPr/>
              <a:t>21.06.2021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E7E19-2586-4574-8678-E117844162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55559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B7EB18-2631-4A9D-89DD-DAD7931CAD18}" type="datetimeFigureOut">
              <a:rPr lang="ru-RU" smtClean="0"/>
              <a:pPr/>
              <a:t>21.06.2021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DFE7E19-2586-4574-8678-E117844162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44654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450083F-2F21-4CF2-9AE1-A265C3D68CBA}"/>
              </a:ext>
            </a:extLst>
          </p:cNvPr>
          <p:cNvSpPr txBox="1"/>
          <p:nvPr/>
        </p:nvSpPr>
        <p:spPr>
          <a:xfrm>
            <a:off x="2384612" y="2151528"/>
            <a:ext cx="677283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Проект: «Лето – красное, прекрасное»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C694CC2-394B-4868-B19B-D01B23A45D0D}"/>
              </a:ext>
            </a:extLst>
          </p:cNvPr>
          <p:cNvSpPr txBox="1"/>
          <p:nvPr/>
        </p:nvSpPr>
        <p:spPr>
          <a:xfrm>
            <a:off x="3926541" y="4468823"/>
            <a:ext cx="72683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Воспитатель: Казакова Наталья Владимировна</a:t>
            </a:r>
          </a:p>
          <a:p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Музыкальный руководитель: Алексеева Инна Георгиевна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9FA2651E-0932-4A34-9854-025E5DA44C9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7109" t="18169" r="4740" b="13989"/>
          <a:stretch/>
        </p:blipFill>
        <p:spPr>
          <a:xfrm>
            <a:off x="717176" y="412376"/>
            <a:ext cx="3334871" cy="1739152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076C11DF-EEB0-499F-94AF-95FBA7A2D4E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6096" y="2848493"/>
            <a:ext cx="2308453" cy="394854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DE782577-6B8E-457E-AECD-A80C4FFD013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62650" y="227868"/>
            <a:ext cx="3847605" cy="192366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94771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B04C5E2C-ED7F-47E4-950B-7A924639753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4093" y="87405"/>
            <a:ext cx="8910918" cy="668318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321549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43DD3A8-FDEA-4726-B1C8-0B515DB40301}"/>
              </a:ext>
            </a:extLst>
          </p:cNvPr>
          <p:cNvSpPr txBox="1"/>
          <p:nvPr/>
        </p:nvSpPr>
        <p:spPr>
          <a:xfrm>
            <a:off x="3052482" y="195405"/>
            <a:ext cx="6104964" cy="6494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1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Актуальность:</a:t>
            </a:r>
            <a:r>
              <a:rPr kumimoji="0" lang="ru-RU" sz="3200" b="1" i="1" u="none" strike="noStrike" kern="1200" cap="none" spc="0" normalizeH="0" baseline="0" noProof="0" dirty="0">
                <a:ln>
                  <a:noFill/>
                </a:ln>
                <a:solidFill>
                  <a:srgbClr val="54595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3200" b="1" i="1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Лето — очень хороший сезон для общения детей с природой, это различные игры, наблюдение на свежем воздухе, это значительные возможности для познания детьми с окружающего мира, обогащение их знаний и понятий, закрепление правил безопасного поведения, гуманного и бережного взаимодействия с природой</a:t>
            </a:r>
            <a:r>
              <a:rPr kumimoji="0" lang="ru-RU" sz="3200" b="1" i="1" u="none" strike="noStrike" kern="1200" cap="none" spc="0" normalizeH="0" baseline="0" noProof="0" dirty="0">
                <a:ln>
                  <a:noFill/>
                </a:ln>
                <a:solidFill>
                  <a:srgbClr val="54595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ru-RU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44E8A6EA-BEAE-415A-A8D4-AFCD735341C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141" y="0"/>
            <a:ext cx="2919341" cy="347648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525310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C905E995-6482-44ED-806F-1AE78DCA1E80}"/>
              </a:ext>
            </a:extLst>
          </p:cNvPr>
          <p:cNvSpPr txBox="1"/>
          <p:nvPr/>
        </p:nvSpPr>
        <p:spPr>
          <a:xfrm>
            <a:off x="1846729" y="322729"/>
            <a:ext cx="7310717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/>
            <a:r>
              <a:rPr lang="ru-RU" sz="2800" b="1" i="1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Цель: обогащение и укрепление понятий детей о лете, как о времени года.</a:t>
            </a:r>
          </a:p>
          <a:p>
            <a:pPr algn="just" fontAlgn="base"/>
            <a:r>
              <a:rPr lang="ru-RU" sz="2800" b="1" i="1" dirty="0">
                <a:solidFill>
                  <a:srgbClr val="CC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 algn="just" fontAlgn="base"/>
            <a:r>
              <a:rPr lang="ru-RU" sz="2800" b="1" i="1" dirty="0">
                <a:solidFill>
                  <a:srgbClr val="CC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 Формировать понятия дошкольников о сезонных изменениях, характерных чертах лето.</a:t>
            </a:r>
          </a:p>
          <a:p>
            <a:pPr algn="just" fontAlgn="base"/>
            <a:r>
              <a:rPr lang="ru-RU" sz="2800" b="1" i="1" dirty="0">
                <a:solidFill>
                  <a:srgbClr val="CC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 Укреплять понятия дошкольников о летнем отдыхе, играх на свежем воздухе, труде людей в природе, подарках лета.</a:t>
            </a:r>
          </a:p>
          <a:p>
            <a:pPr algn="just" fontAlgn="base"/>
            <a:r>
              <a:rPr lang="ru-RU" sz="2800" b="1" i="1" dirty="0">
                <a:solidFill>
                  <a:srgbClr val="CC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3. Расширять понятия дошкольников о воздействии тепла, солнечного света на жизнедеятельность людей, животных, птиц, насекомых и растений.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6AC1F42B-A423-4964-87A1-FEF1DEC0DEE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488" y="-1"/>
            <a:ext cx="1309159" cy="265355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674795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E1BE60F1-2F17-4BB0-B34B-F3FA6BB4C5AB}"/>
              </a:ext>
            </a:extLst>
          </p:cNvPr>
          <p:cNvSpPr txBox="1"/>
          <p:nvPr/>
        </p:nvSpPr>
        <p:spPr>
          <a:xfrm>
            <a:off x="2912533" y="251012"/>
            <a:ext cx="7092079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ru-RU" sz="3600" b="1" i="1" dirty="0">
                <a:solidFill>
                  <a:srgbClr val="CC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Вид проекта: </a:t>
            </a:r>
            <a:r>
              <a:rPr lang="ru-RU" sz="3600" b="1" i="1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познавательный.</a:t>
            </a:r>
          </a:p>
          <a:p>
            <a:pPr algn="ctr" fontAlgn="base"/>
            <a:r>
              <a:rPr lang="ru-RU" sz="3600" b="1" i="1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Масштаб: </a:t>
            </a:r>
            <a:r>
              <a:rPr lang="ru-RU" sz="3600" b="1" i="1" dirty="0">
                <a:solidFill>
                  <a:srgbClr val="CC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краткосрочный</a:t>
            </a:r>
          </a:p>
          <a:p>
            <a:pPr algn="ctr" fontAlgn="base"/>
            <a:r>
              <a:rPr lang="ru-RU" sz="3600" b="1" i="1" dirty="0">
                <a:solidFill>
                  <a:srgbClr val="CC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Участники:</a:t>
            </a:r>
            <a:r>
              <a:rPr lang="ru-RU" sz="3600" b="1" i="1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воспитатель, музыкальный руководитель и дети.</a:t>
            </a:r>
          </a:p>
          <a:p>
            <a:pPr algn="ctr" fontAlgn="base"/>
            <a:endParaRPr lang="ru-RU" sz="3600" b="1" i="0" dirty="0">
              <a:solidFill>
                <a:srgbClr val="54595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/>
            <a:r>
              <a:rPr lang="ru-RU" sz="3600" b="1" i="0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 этап: </a:t>
            </a:r>
            <a:r>
              <a:rPr lang="ru-RU" sz="3600" b="1" i="0" dirty="0">
                <a:solidFill>
                  <a:srgbClr val="CC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Организационный.</a:t>
            </a:r>
          </a:p>
          <a:p>
            <a:pPr algn="ctr" fontAlgn="base"/>
            <a:r>
              <a:rPr lang="ru-RU" sz="3600" b="1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Подбор информационного и иллюстрационного материала.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F143537D-DFA6-46BB-9105-7DDC415515B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8357" y="0"/>
            <a:ext cx="3025422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615340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699542B-DD8C-4D66-BCE6-B5D11BDC9448}"/>
              </a:ext>
            </a:extLst>
          </p:cNvPr>
          <p:cNvSpPr txBox="1"/>
          <p:nvPr/>
        </p:nvSpPr>
        <p:spPr>
          <a:xfrm>
            <a:off x="3409245" y="412376"/>
            <a:ext cx="6276622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ru-RU" sz="2000" b="1" i="0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II этап: </a:t>
            </a:r>
            <a:r>
              <a:rPr lang="ru-RU" sz="2000" b="1" i="0" dirty="0">
                <a:solidFill>
                  <a:srgbClr val="CC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Практический.</a:t>
            </a:r>
          </a:p>
          <a:p>
            <a:pPr marL="342900" indent="-342900" algn="ctr" fontAlgn="base">
              <a:buFont typeface="Wingdings" panose="05000000000000000000" pitchFamily="2" charset="2"/>
              <a:buChar char="ü"/>
            </a:pPr>
            <a:r>
              <a:rPr lang="ru-RU" sz="2000" b="1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Разучивание стихотворения И. Сурикова «Лето». Чтение стихов: Стельмах «Солнышко, свети», А. Усачев «Божья коровка»</a:t>
            </a:r>
          </a:p>
          <a:p>
            <a:pPr marL="342900" indent="-342900" algn="ctr" fontAlgn="base">
              <a:buFont typeface="Wingdings" panose="05000000000000000000" pitchFamily="2" charset="2"/>
              <a:buChar char="ü"/>
            </a:pPr>
            <a:r>
              <a:rPr lang="ru-RU" sz="2000" b="1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Беседы «Что ты, лето, принесло нам?», «Таинственный мир насекомых», «Все любят солнышко», «Я здоровье берегу сам себе я помогу», «Какие витамины растут на грядках, какие на деревьях?</a:t>
            </a:r>
          </a:p>
          <a:p>
            <a:pPr marL="342900" indent="-342900" algn="ctr" fontAlgn="base">
              <a:buFont typeface="Wingdings" panose="05000000000000000000" pitchFamily="2" charset="2"/>
              <a:buChar char="ü"/>
            </a:pPr>
            <a:r>
              <a:rPr lang="ru-RU" sz="2000" b="1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Рассматривание альбомов «Лето красное — прекрасное», «Красоты родимой земли», «Летние виды спорта».</a:t>
            </a:r>
          </a:p>
          <a:p>
            <a:pPr marL="342900" indent="-342900" algn="ctr" fontAlgn="base">
              <a:buFont typeface="Wingdings" panose="05000000000000000000" pitchFamily="2" charset="2"/>
              <a:buChar char="ü"/>
            </a:pPr>
            <a:r>
              <a:rPr lang="ru-RU" sz="2000" b="1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Слушание и исполнение детских песенок о лете.</a:t>
            </a:r>
          </a:p>
          <a:p>
            <a:pPr marL="342900" indent="-342900" algn="ctr" fontAlgn="base">
              <a:buFont typeface="Wingdings" panose="05000000000000000000" pitchFamily="2" charset="2"/>
              <a:buChar char="ü"/>
            </a:pPr>
            <a:r>
              <a:rPr lang="ru-RU" sz="2000" b="1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Наблюдения в природе.</a:t>
            </a:r>
          </a:p>
          <a:p>
            <a:pPr marL="342900" indent="-342900" algn="ctr" fontAlgn="base">
              <a:buFont typeface="Wingdings" panose="05000000000000000000" pitchFamily="2" charset="2"/>
              <a:buChar char="ü"/>
            </a:pPr>
            <a:r>
              <a:rPr lang="ru-RU" sz="2000" b="1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</a:t>
            </a:r>
            <a:r>
              <a:rPr lang="ru-RU" sz="2000" b="1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кляксография</a:t>
            </a:r>
            <a:r>
              <a:rPr lang="ru-RU" sz="2000" b="1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«Яркое лето».</a:t>
            </a:r>
          </a:p>
          <a:p>
            <a:pPr marL="342900" indent="-342900" algn="ctr" fontAlgn="base">
              <a:buFont typeface="Wingdings" panose="05000000000000000000" pitchFamily="2" charset="2"/>
              <a:buChar char="ü"/>
            </a:pPr>
            <a:r>
              <a:rPr lang="ru-RU" sz="2000" b="1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на асфальте «Радуга-дуга».</a:t>
            </a:r>
            <a:endParaRPr lang="ru-RU" sz="2000" dirty="0"/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62B9C924-6736-4452-B607-4730EB45920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5779" y="0"/>
            <a:ext cx="3183466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670408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2704B661-9988-4FA6-BBDF-71B44DE0F97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86783" y="642696"/>
            <a:ext cx="4016813" cy="28480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50A2DE56-8F5A-4FD7-B2FE-96CA1FF60BE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6456" y="3312312"/>
            <a:ext cx="4016813" cy="3429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341BB5E7-43F5-4355-B8F4-832A49DAE35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42075" y="3504909"/>
            <a:ext cx="5523455" cy="335309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841B1B70-6566-41A2-8ABA-4A8F35C52BEA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6456" y="116688"/>
            <a:ext cx="2294833" cy="326086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160174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6E590E8-62BB-4D3E-8D08-CD7BD076E864}"/>
              </a:ext>
            </a:extLst>
          </p:cNvPr>
          <p:cNvSpPr txBox="1"/>
          <p:nvPr/>
        </p:nvSpPr>
        <p:spPr>
          <a:xfrm>
            <a:off x="2393244" y="417689"/>
            <a:ext cx="67592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III этап: Игровой</a:t>
            </a:r>
            <a:endParaRPr lang="ru-RU" sz="32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A5A1E2B-3661-4A45-80E5-603F6575CD20}"/>
              </a:ext>
            </a:extLst>
          </p:cNvPr>
          <p:cNvSpPr txBox="1"/>
          <p:nvPr/>
        </p:nvSpPr>
        <p:spPr>
          <a:xfrm>
            <a:off x="2393244" y="925689"/>
            <a:ext cx="67592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i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Досуг «Мыльные пузыри».</a:t>
            </a:r>
            <a:endParaRPr lang="ru-RU" sz="36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7030A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BF4D483E-B726-4082-8730-944F900696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3503" b="72611"/>
          <a:stretch/>
        </p:blipFill>
        <p:spPr>
          <a:xfrm>
            <a:off x="2745120" y="1838657"/>
            <a:ext cx="5361705" cy="337537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1FB61AA4-F7B6-400E-B04C-C019C18DD56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12032" y="3429000"/>
            <a:ext cx="4096867" cy="631600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25B6F4EE-4605-456C-AB79-D8D0F985A5B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0200" y="70598"/>
            <a:ext cx="2644920" cy="663222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544979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55D0EFF-F53D-4B50-B9FF-E6EC7D8B8CDD}"/>
              </a:ext>
            </a:extLst>
          </p:cNvPr>
          <p:cNvSpPr txBox="1"/>
          <p:nvPr/>
        </p:nvSpPr>
        <p:spPr>
          <a:xfrm rot="686736">
            <a:off x="1785600" y="4077562"/>
            <a:ext cx="6721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</a:t>
            </a:r>
            <a:r>
              <a:rPr lang="ru-RU" sz="4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</a:t>
            </a:r>
            <a:r>
              <a:rPr lang="ru-RU" sz="4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</a:t>
            </a:r>
            <a:r>
              <a:rPr lang="ru-RU" sz="4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  <a:r>
              <a:rPr lang="ru-RU" sz="4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вни</a:t>
            </a:r>
            <a:r>
              <a:rPr lang="ru-RU" sz="4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</a:t>
            </a:r>
            <a:r>
              <a:rPr lang="ru-RU" sz="4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ние!!!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96E0EFCC-EBD2-4268-A737-E0A9678FC61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30325" y="-1"/>
            <a:ext cx="8205586" cy="305928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048FE060-C5F5-4FE2-B4DF-D260A9862F7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5074" y="4667956"/>
            <a:ext cx="3537015" cy="204893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38871707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40</TotalTime>
  <Words>297</Words>
  <Application>Microsoft Office PowerPoint</Application>
  <PresentationFormat>Произвольный</PresentationFormat>
  <Paragraphs>26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Аспект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marusa.76@inbox.ru</dc:creator>
  <cp:lastModifiedBy>user</cp:lastModifiedBy>
  <cp:revision>6</cp:revision>
  <dcterms:created xsi:type="dcterms:W3CDTF">2021-06-20T04:02:47Z</dcterms:created>
  <dcterms:modified xsi:type="dcterms:W3CDTF">2021-06-21T02:30:14Z</dcterms:modified>
</cp:coreProperties>
</file>