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0DC3"/>
    <a:srgbClr val="9900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6E858-AEEA-42E9-92DB-AE1E5ACC50A9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C4194E0-BAE7-4CE9-9F07-CA55C50E7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67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6E858-AEEA-42E9-92DB-AE1E5ACC50A9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C4194E0-BAE7-4CE9-9F07-CA55C50E7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108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6E858-AEEA-42E9-92DB-AE1E5ACC50A9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C4194E0-BAE7-4CE9-9F07-CA55C50E7441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62188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6E858-AEEA-42E9-92DB-AE1E5ACC50A9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C4194E0-BAE7-4CE9-9F07-CA55C50E7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406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6E858-AEEA-42E9-92DB-AE1E5ACC50A9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C4194E0-BAE7-4CE9-9F07-CA55C50E7441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8531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6E858-AEEA-42E9-92DB-AE1E5ACC50A9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C4194E0-BAE7-4CE9-9F07-CA55C50E7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278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6E858-AEEA-42E9-92DB-AE1E5ACC50A9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94E0-BAE7-4CE9-9F07-CA55C50E7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188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6E858-AEEA-42E9-92DB-AE1E5ACC50A9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94E0-BAE7-4CE9-9F07-CA55C50E7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962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6E858-AEEA-42E9-92DB-AE1E5ACC50A9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94E0-BAE7-4CE9-9F07-CA55C50E7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853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6E858-AEEA-42E9-92DB-AE1E5ACC50A9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C4194E0-BAE7-4CE9-9F07-CA55C50E7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394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6E858-AEEA-42E9-92DB-AE1E5ACC50A9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C4194E0-BAE7-4CE9-9F07-CA55C50E7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903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6E858-AEEA-42E9-92DB-AE1E5ACC50A9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C4194E0-BAE7-4CE9-9F07-CA55C50E7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326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6E858-AEEA-42E9-92DB-AE1E5ACC50A9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94E0-BAE7-4CE9-9F07-CA55C50E7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341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6E858-AEEA-42E9-92DB-AE1E5ACC50A9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94E0-BAE7-4CE9-9F07-CA55C50E7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948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6E858-AEEA-42E9-92DB-AE1E5ACC50A9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94E0-BAE7-4CE9-9F07-CA55C50E7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492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6E858-AEEA-42E9-92DB-AE1E5ACC50A9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C4194E0-BAE7-4CE9-9F07-CA55C50E7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84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6E858-AEEA-42E9-92DB-AE1E5ACC50A9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C4194E0-BAE7-4CE9-9F07-CA55C50E7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139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F2C8F1-7014-4B4F-89C7-E0B12A05F3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000" y="632178"/>
            <a:ext cx="9472613" cy="2494844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 проект по театрализованной деятельности</a:t>
            </a:r>
            <a:br>
              <a:rPr lang="ru-RU" sz="3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старшего дошкольного возраста</a:t>
            </a:r>
            <a:br>
              <a:rPr lang="ru-RU" sz="3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«Театр и мы»</a:t>
            </a:r>
            <a:br>
              <a:rPr lang="ru-RU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D33EA7F-4D72-4590-A00A-337BF0D7AF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Казакова Наталья Владимировна</a:t>
            </a:r>
          </a:p>
          <a:p>
            <a:pPr algn="r"/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руководитель: Алексеева Инна Георгиевна</a:t>
            </a:r>
          </a:p>
        </p:txBody>
      </p:sp>
    </p:spTree>
    <p:extLst>
      <p:ext uri="{BB962C8B-B14F-4D97-AF65-F5344CB8AC3E}">
        <p14:creationId xmlns:p14="http://schemas.microsoft.com/office/powerpoint/2010/main" val="2392946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3BC22C-F99D-40EA-B3B2-B4F0282F59C5}"/>
              </a:ext>
            </a:extLst>
          </p:cNvPr>
          <p:cNvSpPr txBox="1"/>
          <p:nvPr/>
        </p:nvSpPr>
        <p:spPr>
          <a:xfrm>
            <a:off x="2709333" y="428978"/>
            <a:ext cx="8613423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rgbClr val="300DC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«Театр - это средство для общения людей,</a:t>
            </a:r>
          </a:p>
          <a:p>
            <a:pPr algn="r"/>
            <a:r>
              <a:rPr lang="ru-RU" sz="2400" b="1" dirty="0">
                <a:solidFill>
                  <a:srgbClr val="300DC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понимания их сокровенных чувств.</a:t>
            </a:r>
          </a:p>
          <a:p>
            <a:pPr algn="r"/>
            <a:r>
              <a:rPr lang="ru-RU" sz="2400" b="1" dirty="0">
                <a:solidFill>
                  <a:srgbClr val="300DC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Это чудо, способное развивать в ребенке</a:t>
            </a:r>
          </a:p>
          <a:p>
            <a:pPr algn="r"/>
            <a:r>
              <a:rPr lang="ru-RU" sz="2400" b="1" dirty="0">
                <a:solidFill>
                  <a:srgbClr val="300DC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задатки, стимулировать развитие</a:t>
            </a:r>
          </a:p>
          <a:p>
            <a:pPr algn="r"/>
            <a:r>
              <a:rPr lang="ru-RU" sz="2400" b="1" dirty="0">
                <a:solidFill>
                  <a:srgbClr val="300DC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психических процессов,</a:t>
            </a:r>
          </a:p>
          <a:p>
            <a:pPr algn="r"/>
            <a:r>
              <a:rPr lang="ru-RU" sz="2400" b="1" dirty="0">
                <a:solidFill>
                  <a:srgbClr val="300DC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совершенствовать телесную пластичность,</a:t>
            </a:r>
          </a:p>
          <a:p>
            <a:pPr algn="r"/>
            <a:r>
              <a:rPr lang="ru-RU" sz="2400" b="1" dirty="0">
                <a:solidFill>
                  <a:srgbClr val="300DC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творческую активность;</a:t>
            </a:r>
          </a:p>
          <a:p>
            <a:pPr algn="r"/>
            <a:r>
              <a:rPr lang="ru-RU" sz="2400" b="1" dirty="0">
                <a:solidFill>
                  <a:srgbClr val="300DC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сокращению духовной пропасти</a:t>
            </a:r>
          </a:p>
          <a:p>
            <a:pPr algn="r"/>
            <a:r>
              <a:rPr lang="ru-RU" sz="2400" b="1" dirty="0">
                <a:solidFill>
                  <a:srgbClr val="300DC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между взрослыми и детьми».</a:t>
            </a:r>
          </a:p>
          <a:p>
            <a:pPr algn="r"/>
            <a:r>
              <a:rPr lang="ru-RU" sz="2400" b="1" dirty="0">
                <a:solidFill>
                  <a:srgbClr val="300DC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К. С. Станиславский</a:t>
            </a:r>
          </a:p>
          <a:p>
            <a:br>
              <a:rPr lang="ru-RU" dirty="0">
                <a:effectLst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5901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866A1E-BE52-4963-BDD2-7D8FFBD437DE}"/>
              </a:ext>
            </a:extLst>
          </p:cNvPr>
          <p:cNvSpPr txBox="1"/>
          <p:nvPr/>
        </p:nvSpPr>
        <p:spPr>
          <a:xfrm>
            <a:off x="1399823" y="327379"/>
            <a:ext cx="104648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99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Актуальность проекта.</a:t>
            </a:r>
          </a:p>
          <a:p>
            <a:pPr algn="ctr"/>
            <a:endParaRPr lang="ru-RU" sz="2000" b="1" i="1" dirty="0">
              <a:solidFill>
                <a:srgbClr val="99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/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Почему именно театрализованная деятельность? Театрализованная деятельность это один из самых эффективных способов воздействия на детей, в котором наиболее полно и ярко проявляется принцип обучения: учить играя.</a:t>
            </a:r>
          </a:p>
          <a:p>
            <a:pPr indent="457200"/>
            <a:r>
              <a:rPr lang="ru-RU" sz="20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Театрализованная деятельность в детском саду всеми известными педагогами во все времена считалась актуальнейшей, своевременнейшей и обязательной деятельностью.</a:t>
            </a:r>
          </a:p>
          <a:p>
            <a:pPr indent="457200"/>
            <a:r>
              <a:rPr lang="ru-RU" sz="20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Театральная деятельность направлена на создание условий развития ребенка, открывающих возможности для его позитивной социализации, его личностного развития, развития инициативы и творческих способностей на основе сотрудничества со взрослыми и сверстниками и соответствующим возрасту, на создание развивающей образовательной среды, которая представляет собой систему условий социализации и индивидуализации детей.</a:t>
            </a:r>
          </a:p>
          <a:p>
            <a:pPr indent="457200"/>
            <a:r>
              <a:rPr lang="ru-RU" sz="20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Театрализованная деятельность в детском саду – это прекрасная возможность раскрытия творческого потенциала ребенка, воспитание творческой направленности личности. В процессе организации театрализованной игры у детей развиваются организаторские умения и навыки, совершенствуются формы, виды и средства общения, складываются и осознаются непосредственные взаимоотношения детей друг с другом, приобретаются коммуникативные умения и навыки. В дошкольном возрасте впервые проявляется потребность в хорошем к себе отношении со стороны окружающих людей, желание быть понятым и принятым ими.</a:t>
            </a:r>
          </a:p>
          <a:p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427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309301-769E-4026-A2AB-0036E00B0B50}"/>
              </a:ext>
            </a:extLst>
          </p:cNvPr>
          <p:cNvSpPr txBox="1"/>
          <p:nvPr/>
        </p:nvSpPr>
        <p:spPr>
          <a:xfrm>
            <a:off x="1636889" y="383821"/>
            <a:ext cx="9968089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/>
            <a:r>
              <a:rPr lang="ru-RU" sz="20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 проекта:</a:t>
            </a:r>
            <a:endParaRPr lang="ru-RU" sz="2000" b="0" i="0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l"/>
            <a:r>
              <a:rPr lang="ru-RU" sz="2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артистических способностей детей через театрализованную деятельность. Создание оптимальных условий для развития эмоционально - волевой, познавательной, двигательной сферы, речи, развитие позитивных качеств личности каждого ребенка.</a:t>
            </a:r>
          </a:p>
          <a:p>
            <a:pPr algn="ctr"/>
            <a:endParaRPr lang="ru-RU" sz="2000" b="1" i="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Задачи проекта:</a:t>
            </a:r>
            <a:endParaRPr lang="ru-RU" sz="2000" b="0" i="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0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эмоциональность и выразительность речи у дошкольников, артистические способности детей через театрализованную игру.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0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у детей устойчивый интерес к театру, организуя их собственную театральную деятельность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0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Обогатить уголок театрализованной деятельности.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0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уверенность в себе, положительную самооценку, умение преодолевать комплексы.</a:t>
            </a:r>
          </a:p>
          <a:p>
            <a:pPr algn="l"/>
            <a:br>
              <a:rPr lang="ru-RU" b="0" i="0" dirty="0">
                <a:solidFill>
                  <a:srgbClr val="7030A0"/>
                </a:solidFill>
                <a:effectLst/>
                <a:latin typeface="Open Sans" panose="020B0606030504020204" pitchFamily="34" charset="0"/>
              </a:rPr>
            </a:br>
            <a:endParaRPr lang="ru-RU" b="0" i="0" dirty="0">
              <a:solidFill>
                <a:srgbClr val="7030A0"/>
              </a:solidFill>
              <a:effectLst/>
              <a:latin typeface="Open Sans" panose="020B0606030504020204" pitchFamily="34" charset="0"/>
            </a:endParaRPr>
          </a:p>
          <a:p>
            <a:pPr algn="l"/>
            <a:r>
              <a:rPr lang="ru-RU" sz="2000" b="1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 проекта:</a:t>
            </a:r>
            <a:r>
              <a:rPr lang="ru-RU" sz="2000" b="0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0" i="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воспитатель, музыкальный руководитель, дети группы № 12.</a:t>
            </a:r>
          </a:p>
        </p:txBody>
      </p:sp>
    </p:spTree>
    <p:extLst>
      <p:ext uri="{BB962C8B-B14F-4D97-AF65-F5344CB8AC3E}">
        <p14:creationId xmlns:p14="http://schemas.microsoft.com/office/powerpoint/2010/main" val="4259595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BBDE63-A1F1-4128-8561-BC96D8376008}"/>
              </a:ext>
            </a:extLst>
          </p:cNvPr>
          <p:cNvSpPr txBox="1"/>
          <p:nvPr/>
        </p:nvSpPr>
        <p:spPr>
          <a:xfrm>
            <a:off x="1117601" y="248356"/>
            <a:ext cx="10611556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 проекта</a:t>
            </a:r>
            <a:endParaRPr lang="ru-RU" sz="2400" b="0" i="1" dirty="0"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l"/>
            <a:r>
              <a:rPr lang="ru-RU" sz="2400" b="1" i="0" u="sng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 </a:t>
            </a:r>
            <a:endParaRPr lang="ru-RU" sz="2400" b="0" i="0" dirty="0">
              <a:solidFill>
                <a:srgbClr val="008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l"/>
            <a:r>
              <a:rPr lang="ru-RU" sz="2400" b="0" i="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*Сбор литературы по данной теме.</a:t>
            </a:r>
          </a:p>
          <a:p>
            <a:pPr indent="457200" algn="l"/>
            <a:r>
              <a:rPr lang="ru-RU" sz="2400" b="1" i="0" u="sng" dirty="0">
                <a:solidFill>
                  <a:srgbClr val="99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 </a:t>
            </a:r>
          </a:p>
          <a:p>
            <a:pPr indent="457200" algn="l"/>
            <a:r>
              <a:rPr lang="ru-RU" sz="2400" b="0" i="0" dirty="0">
                <a:solidFill>
                  <a:srgbClr val="99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Подборка художественных произведений, мини-сценок, инсценировок, словесных игр по данной теме.</a:t>
            </a:r>
          </a:p>
          <a:p>
            <a:pPr indent="457200" algn="l"/>
            <a:r>
              <a:rPr lang="ru-RU" sz="2400" b="0" i="0" dirty="0">
                <a:solidFill>
                  <a:srgbClr val="99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*Художественное слово, обыгрывание знакомых сказок, чтение художественной литературы.</a:t>
            </a:r>
          </a:p>
          <a:p>
            <a:pPr indent="457200" algn="l"/>
            <a:r>
              <a:rPr lang="ru-RU" sz="2400" b="0" i="0" dirty="0">
                <a:solidFill>
                  <a:srgbClr val="99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Беседы </a:t>
            </a:r>
            <a:r>
              <a:rPr lang="ru-RU" sz="2400" b="0" i="1" dirty="0">
                <a:solidFill>
                  <a:srgbClr val="99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«О театре»,</a:t>
            </a:r>
            <a:r>
              <a:rPr lang="ru-RU" sz="2400" b="0" i="0" dirty="0">
                <a:solidFill>
                  <a:srgbClr val="99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0" i="1" dirty="0">
                <a:solidFill>
                  <a:srgbClr val="99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«История театра», «Что такое театр», «Культура поведения в театре»</a:t>
            </a:r>
          </a:p>
          <a:p>
            <a:pPr indent="457200" algn="l"/>
            <a:r>
              <a:rPr lang="ru-RU" sz="2400" b="1" i="0" u="sng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</a:t>
            </a:r>
            <a:endParaRPr lang="ru-RU" sz="2400" b="0" i="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l"/>
            <a:r>
              <a:rPr lang="ru-RU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*Викторина: </a:t>
            </a:r>
            <a:r>
              <a:rPr lang="ru-RU" sz="2400" b="0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«Мы любим сказки»</a:t>
            </a:r>
            <a:r>
              <a:rPr lang="ru-RU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457200" algn="l"/>
            <a:r>
              <a:rPr lang="ru-RU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*Итоговый показ: </a:t>
            </a:r>
            <a:r>
              <a:rPr lang="ru-RU" sz="2400" b="0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«Путешествие в театр»</a:t>
            </a:r>
            <a:endParaRPr lang="ru-RU" sz="2400" b="0" i="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415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0482B7-988F-49FD-B384-9D34F0DD8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65" y="26896"/>
            <a:ext cx="4536141" cy="34021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72E3ED-18D4-47DA-AF63-C1142982A9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2" r="5993" b="31753"/>
          <a:stretch/>
        </p:blipFill>
        <p:spPr>
          <a:xfrm>
            <a:off x="5136113" y="26892"/>
            <a:ext cx="3657601" cy="34021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A6D6D8D-5275-4736-85DB-D774B4E00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32477" y="465916"/>
            <a:ext cx="3402106" cy="30659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62F2EA1-2BCD-48F1-B187-B5441E349D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3" t="14149" r="19368" b="5082"/>
          <a:stretch/>
        </p:blipFill>
        <p:spPr>
          <a:xfrm>
            <a:off x="1966925" y="3248376"/>
            <a:ext cx="4204447" cy="34021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5BC86EA-11D8-4E5E-9D32-AEBC8403E3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 b="17355"/>
          <a:stretch/>
        </p:blipFill>
        <p:spPr>
          <a:xfrm>
            <a:off x="7045596" y="3428998"/>
            <a:ext cx="4338918" cy="3402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33707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FE399D-47B8-482E-839D-61DE0AB678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2"/>
          <a:stretch/>
        </p:blipFill>
        <p:spPr>
          <a:xfrm>
            <a:off x="878539" y="206188"/>
            <a:ext cx="4894731" cy="31488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12E2C6-53FB-4AAE-8DD6-16AC024E10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5"/>
          <a:stretch/>
        </p:blipFill>
        <p:spPr>
          <a:xfrm>
            <a:off x="6328420" y="206188"/>
            <a:ext cx="4446493" cy="31488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1E1DCB-BAA5-4705-AA35-97AF4CFD4D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4" r="4234"/>
          <a:stretch/>
        </p:blipFill>
        <p:spPr>
          <a:xfrm>
            <a:off x="1658473" y="3502959"/>
            <a:ext cx="4258233" cy="3121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2694F4-5967-4908-958F-AEB6B7445D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3" r="8627"/>
          <a:stretch/>
        </p:blipFill>
        <p:spPr>
          <a:xfrm>
            <a:off x="6687673" y="3502959"/>
            <a:ext cx="4177551" cy="3121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99900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089F4A4-27C4-48D2-A1CD-6932E69B1B84}"/>
              </a:ext>
            </a:extLst>
          </p:cNvPr>
          <p:cNvSpPr/>
          <p:nvPr/>
        </p:nvSpPr>
        <p:spPr>
          <a:xfrm>
            <a:off x="2935111" y="1174044"/>
            <a:ext cx="72926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dirty="0">
              <a:ln w="0"/>
              <a:solidFill>
                <a:schemeClr val="accent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400" dirty="0">
                <a:ln w="0"/>
                <a:solidFill>
                  <a:schemeClr val="accent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5400" dirty="0">
              <a:ln w="0"/>
              <a:solidFill>
                <a:schemeClr val="accent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0188825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121</TotalTime>
  <Words>444</Words>
  <Application>Microsoft Office PowerPoint</Application>
  <PresentationFormat>Широкоэкранный</PresentationFormat>
  <Paragraphs>42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Century Gothic</vt:lpstr>
      <vt:lpstr>Open Sans</vt:lpstr>
      <vt:lpstr>Times New Roman</vt:lpstr>
      <vt:lpstr>Wingdings</vt:lpstr>
      <vt:lpstr>Wingdings 3</vt:lpstr>
      <vt:lpstr>Легкий дым</vt:lpstr>
      <vt:lpstr>Творческий проект по театрализованной деятельности для детей старшего дошкольного возраста «Театр и мы»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Творческий проект по театрализованной деятельности для детей старшего дошкольного возраста «Театр и мы» </dc:title>
  <dc:creator>marusa.76@inbox.ru</dc:creator>
  <cp:lastModifiedBy>marusa.76@inbox.ru</cp:lastModifiedBy>
  <cp:revision>1</cp:revision>
  <dcterms:created xsi:type="dcterms:W3CDTF">2021-11-23T11:27:32Z</dcterms:created>
  <dcterms:modified xsi:type="dcterms:W3CDTF">2021-11-23T13:28:57Z</dcterms:modified>
</cp:coreProperties>
</file>