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6B3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032" autoAdjust="0"/>
  </p:normalViewPr>
  <p:slideViewPr>
    <p:cSldViewPr snapToGrid="0">
      <p:cViewPr varScale="1">
        <p:scale>
          <a:sx n="70" d="100"/>
          <a:sy n="70" d="100"/>
        </p:scale>
        <p:origin x="13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4B72-FAD0-43B7-9009-B4A8FB134F80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6313D-6B33-44A9-8AC7-4A5C0373A8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8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6313D-6B33-44A9-8AC7-4A5C0373A89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86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1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3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916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083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420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36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319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84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7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78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646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85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99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78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48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286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B4FDD-1328-45FE-987B-B794E8752CF8}" type="datetimeFigureOut">
              <a:rPr lang="ru-RU" smtClean="0"/>
              <a:t>18.09.2021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6E291E-4F7F-4355-9ED7-39C42830C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92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797298-589C-4638-9CD2-6F781F3F6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275"/>
          <a:stretch/>
        </p:blipFill>
        <p:spPr>
          <a:xfrm>
            <a:off x="2157432" y="699910"/>
            <a:ext cx="2967724" cy="4662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9C4BB1-DC37-4CE9-9157-595607230638}"/>
              </a:ext>
            </a:extLst>
          </p:cNvPr>
          <p:cNvSpPr txBox="1"/>
          <p:nvPr/>
        </p:nvSpPr>
        <p:spPr>
          <a:xfrm>
            <a:off x="4594578" y="2291644"/>
            <a:ext cx="68862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«Игры Бурятии»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955F44-E40B-4B1D-98B0-09C593A64F16}"/>
              </a:ext>
            </a:extLst>
          </p:cNvPr>
          <p:cNvSpPr txBox="1"/>
          <p:nvPr/>
        </p:nvSpPr>
        <p:spPr>
          <a:xfrm>
            <a:off x="5384800" y="5362222"/>
            <a:ext cx="6491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Казакова Наталья 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224580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76F57-3EB5-45C2-B330-B73939C2454B}"/>
              </a:ext>
            </a:extLst>
          </p:cNvPr>
          <p:cNvSpPr txBox="1"/>
          <p:nvPr/>
        </p:nvSpPr>
        <p:spPr>
          <a:xfrm>
            <a:off x="3127022" y="756355"/>
            <a:ext cx="661528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бурятских игр»</a:t>
            </a:r>
            <a:endParaRPr lang="ru-RU" sz="2800" i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DB3EA-6290-4E90-95D6-5DAD794AE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19268" r="11029"/>
          <a:stretch/>
        </p:blipFill>
        <p:spPr>
          <a:xfrm rot="5400000">
            <a:off x="1415901" y="1958106"/>
            <a:ext cx="3932603" cy="4152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C37932-ED97-48D8-970E-3128F4201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8" r="11649"/>
          <a:stretch/>
        </p:blipFill>
        <p:spPr>
          <a:xfrm rot="5400000">
            <a:off x="6701448" y="1462584"/>
            <a:ext cx="39326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6AFFE-558C-40A8-AD41-4CA92C508093}"/>
              </a:ext>
            </a:extLst>
          </p:cNvPr>
          <p:cNvSpPr txBox="1"/>
          <p:nvPr/>
        </p:nvSpPr>
        <p:spPr>
          <a:xfrm>
            <a:off x="3971499" y="2101754"/>
            <a:ext cx="786111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ru-RU" sz="6600" i="1" dirty="0">
                <a:solidFill>
                  <a:srgbClr val="00B0F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0AC10B-23AC-4E72-B024-52B5DAAB0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57" y="2655752"/>
            <a:ext cx="5174284" cy="37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0CF31F-BB87-4EA2-8465-9E7499B13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741" y="1343378"/>
            <a:ext cx="9391726" cy="450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8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CAC3F1-FD62-48CC-B772-7B437BAEAA91}"/>
              </a:ext>
            </a:extLst>
          </p:cNvPr>
          <p:cNvSpPr txBox="1"/>
          <p:nvPr/>
        </p:nvSpPr>
        <p:spPr>
          <a:xfrm>
            <a:off x="1986844" y="417689"/>
            <a:ext cx="7157156" cy="2712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endParaRPr lang="ru-RU" sz="28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Bef>
                <a:spcPts val="1875"/>
              </a:spcBef>
              <a:spcAft>
                <a:spcPts val="2250"/>
              </a:spcAft>
            </a:pPr>
            <a:r>
              <a:rPr lang="ru-RU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ценностного отношения к культурному наследию народов России и удовлетворение потребности детей дошкольного возраста в самовыражении.</a:t>
            </a:r>
            <a:endParaRPr lang="ru-RU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36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0E1D6F5-C50D-4AF8-B4FE-82D10FD23866}"/>
              </a:ext>
            </a:extLst>
          </p:cNvPr>
          <p:cNvSpPr txBox="1"/>
          <p:nvPr/>
        </p:nvSpPr>
        <p:spPr>
          <a:xfrm>
            <a:off x="1064525" y="767644"/>
            <a:ext cx="9758150" cy="4442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проекта: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с народными играми;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Развивать интерес и любовь к бурятской национальной культуре, народному творчеству, обычаям, традициям, обрядам, народному календарю, к народным играм и т. д.;</a:t>
            </a:r>
            <a:endParaRPr lang="ru-RU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нравственных и эстетических чувств, любви к природе, Родине, изучение и сохранение семейных традиций.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01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8F5C94-1610-42D5-8144-82EDB05D671E}"/>
              </a:ext>
            </a:extLst>
          </p:cNvPr>
          <p:cNvSpPr txBox="1"/>
          <p:nvPr/>
        </p:nvSpPr>
        <p:spPr>
          <a:xfrm>
            <a:off x="2562578" y="440267"/>
            <a:ext cx="8127999" cy="4500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Приемы:</a:t>
            </a: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провокация в среде, беседа, индивидуальная, групповая форма работы.</a:t>
            </a:r>
            <a:endParaRPr lang="ru-RU" sz="2400" b="1" i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ru-RU" sz="24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 проекта: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практико-ориентированный, познавательный, спортивный, оздоровительный. </a:t>
            </a:r>
          </a:p>
          <a:p>
            <a:pPr algn="ctr" fontAlgn="base"/>
            <a:r>
              <a:rPr lang="ru-RU" sz="24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Масштаб: </a:t>
            </a:r>
            <a:r>
              <a:rPr lang="ru-RU" sz="24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краткосрочный</a:t>
            </a:r>
          </a:p>
          <a:p>
            <a:pPr algn="ctr" fontAlgn="base"/>
            <a:r>
              <a:rPr lang="ru-RU" sz="2400" b="1" i="1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  <a:r>
              <a:rPr lang="ru-RU" sz="2400" b="1" i="1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воспитатель, руководитель по физической культуре, логопед и дети старшей группы № 12.</a:t>
            </a: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solidFill>
                <a:srgbClr val="000000"/>
              </a:solidFill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Aft>
                <a:spcPts val="80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558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DE81E7-1414-4F81-B5A8-8DBF2BFB8754}"/>
              </a:ext>
            </a:extLst>
          </p:cNvPr>
          <p:cNvSpPr txBox="1"/>
          <p:nvPr/>
        </p:nvSpPr>
        <p:spPr>
          <a:xfrm>
            <a:off x="1761067" y="541867"/>
            <a:ext cx="956168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i="0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этап: </a:t>
            </a:r>
            <a:r>
              <a:rPr lang="ru-RU" sz="2400" b="1" i="0" dirty="0">
                <a:solidFill>
                  <a:srgbClr val="CC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Организационный.</a:t>
            </a:r>
          </a:p>
          <a:p>
            <a:pPr algn="ctr" fontAlgn="base"/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источников информации, сбор и систематизация материалов.</a:t>
            </a:r>
          </a:p>
          <a:p>
            <a:pPr algn="ctr" fontAlgn="base"/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/>
            <a:r>
              <a:rPr lang="en-US" sz="24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24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этап: </a:t>
            </a:r>
            <a:r>
              <a:rPr lang="ru-RU" sz="2400" b="1" dirty="0">
                <a:solidFill>
                  <a:srgbClr val="D006B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Заключительный.</a:t>
            </a:r>
          </a:p>
          <a:p>
            <a:pPr algn="ctr" fontAlgn="base"/>
            <a:r>
              <a:rPr lang="ru-RU" sz="2400" i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игр, проведение национального бурятского развлечения «Путешествие в страну бурятских игр»</a:t>
            </a:r>
            <a:endParaRPr lang="ru-RU" sz="2400" i="1" dirty="0">
              <a:solidFill>
                <a:schemeClr val="accent5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/>
            <a:endParaRPr lang="ru-RU" sz="18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887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BE9D98-4927-4A7B-AFAD-D3C20D5722CE}"/>
              </a:ext>
            </a:extLst>
          </p:cNvPr>
          <p:cNvSpPr txBox="1"/>
          <p:nvPr/>
        </p:nvSpPr>
        <p:spPr>
          <a:xfrm>
            <a:off x="2585156" y="451556"/>
            <a:ext cx="7507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Бурятская игра: </a:t>
            </a:r>
            <a:r>
              <a:rPr lang="ru-RU" sz="28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«Иголка, нитка, узелок»  </a:t>
            </a:r>
            <a:r>
              <a:rPr lang="ru-RU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Зун</a:t>
            </a:r>
            <a:r>
              <a:rPr lang="ru-RU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утахн</a:t>
            </a:r>
            <a:r>
              <a:rPr lang="ru-RU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зангилаа</a:t>
            </a:r>
            <a:r>
              <a:rPr lang="ru-RU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B8FE88-7953-459F-A871-7FD311D6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15679"/>
          <a:stretch/>
        </p:blipFill>
        <p:spPr>
          <a:xfrm>
            <a:off x="1021977" y="1631577"/>
            <a:ext cx="5593978" cy="39534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5A3CA0-014E-44ED-8A84-8C9A19FC2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5" r="20196"/>
          <a:stretch/>
        </p:blipFill>
        <p:spPr>
          <a:xfrm>
            <a:off x="7046260" y="3103536"/>
            <a:ext cx="4894729" cy="353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20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E7F9B2-167B-4A3D-A5BD-5D108A58B869}"/>
              </a:ext>
            </a:extLst>
          </p:cNvPr>
          <p:cNvSpPr txBox="1"/>
          <p:nvPr/>
        </p:nvSpPr>
        <p:spPr>
          <a:xfrm>
            <a:off x="2223911" y="462844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Бурятская подвижная игра: </a:t>
            </a:r>
            <a:r>
              <a:rPr lang="ru-RU" sz="2800" b="1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«Волк и тарбаганы» </a:t>
            </a:r>
            <a:r>
              <a:rPr lang="ru-RU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Шоно</a:t>
            </a:r>
            <a:r>
              <a:rPr lang="ru-RU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Тарбагашааха</a:t>
            </a:r>
            <a:r>
              <a:rPr lang="ru-RU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15A4F1-4EFD-46A6-BF61-1673D9360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9" y="1824317"/>
            <a:ext cx="4572001" cy="35537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578A3D-560A-416A-A267-3D84EFB7A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11" y="1824317"/>
            <a:ext cx="5344217" cy="355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3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74881F-24F0-4BDA-BA12-14D25BA0B96E}"/>
              </a:ext>
            </a:extLst>
          </p:cNvPr>
          <p:cNvSpPr txBox="1"/>
          <p:nvPr/>
        </p:nvSpPr>
        <p:spPr>
          <a:xfrm>
            <a:off x="3431822" y="620889"/>
            <a:ext cx="6491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Бурятская игра </a:t>
            </a:r>
            <a:r>
              <a:rPr lang="ru-RU" sz="28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«Кости»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6896C5-1B86-4206-8386-0D59BD85E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7297" y="1431408"/>
            <a:ext cx="498667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4E3234-9655-4D7B-9582-AFE81B953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753" y="1509822"/>
            <a:ext cx="4735032" cy="483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3135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</TotalTime>
  <Words>212</Words>
  <Application>Microsoft Office PowerPoint</Application>
  <PresentationFormat>Широкоэкранный</PresentationFormat>
  <Paragraphs>26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Century Gothic</vt:lpstr>
      <vt:lpstr>Tahoma</vt:lpstr>
      <vt:lpstr>Times New Roman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marusa.76@inbox.ru</dc:creator>
  <cp:lastModifiedBy>marusa.76@inbox.ru</cp:lastModifiedBy>
  <cp:revision>3</cp:revision>
  <dcterms:created xsi:type="dcterms:W3CDTF">2021-09-12T14:19:38Z</dcterms:created>
  <dcterms:modified xsi:type="dcterms:W3CDTF">2021-09-18T09:35:46Z</dcterms:modified>
</cp:coreProperties>
</file>