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48BF-6ECB-42A1-BDE0-CE9ECA14402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E81F-14DB-424A-8E66-F1E6DB2E0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34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E81F-14DB-424A-8E66-F1E6DB2E074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17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E81F-14DB-424A-8E66-F1E6DB2E074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8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DC7B6-96E2-4000-ACE4-1D13AC2ABF4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2FA04E-04C3-4FC3-8872-AB3CE95A92C4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C7B6-96E2-4000-ACE4-1D13AC2ABF4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A04E-04C3-4FC3-8872-AB3CE95A92C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C7B6-96E2-4000-ACE4-1D13AC2ABF4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A04E-04C3-4FC3-8872-AB3CE95A92C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C7B6-96E2-4000-ACE4-1D13AC2ABF4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A04E-04C3-4FC3-8872-AB3CE95A92C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C7B6-96E2-4000-ACE4-1D13AC2ABF4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A04E-04C3-4FC3-8872-AB3CE95A92C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C7B6-96E2-4000-ACE4-1D13AC2ABF4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A04E-04C3-4FC3-8872-AB3CE95A92C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C7B6-96E2-4000-ACE4-1D13AC2ABF4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A04E-04C3-4FC3-8872-AB3CE95A92C4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C7B6-96E2-4000-ACE4-1D13AC2ABF4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A04E-04C3-4FC3-8872-AB3CE95A92C4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C7B6-96E2-4000-ACE4-1D13AC2ABF4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A04E-04C3-4FC3-8872-AB3CE95A92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C7B6-96E2-4000-ACE4-1D13AC2ABF4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A04E-04C3-4FC3-8872-AB3CE95A92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C7B6-96E2-4000-ACE4-1D13AC2ABF4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A04E-04C3-4FC3-8872-AB3CE95A92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01DC7B6-96E2-4000-ACE4-1D13AC2ABF4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12FA04E-04C3-4FC3-8872-AB3CE95A92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Проект </a:t>
            </a:r>
            <a:br>
              <a:rPr lang="ru-RU" sz="4400" dirty="0" smtClean="0"/>
            </a:br>
            <a:r>
              <a:rPr lang="ru-RU" sz="4400" dirty="0" smtClean="0"/>
              <a:t>В мире животных </a:t>
            </a:r>
            <a:br>
              <a:rPr lang="ru-RU" sz="4400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384800"/>
            <a:ext cx="6400800" cy="1473200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/>
              <a:t>Выполнила: Недорезова Валентина Игоревна</a:t>
            </a:r>
          </a:p>
          <a:p>
            <a:pPr algn="r"/>
            <a:r>
              <a:rPr lang="ru-RU" sz="1600" dirty="0" smtClean="0"/>
              <a:t>Ноябрь 2019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48859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Художественно –эстетическое развитие:</a:t>
            </a:r>
            <a:endParaRPr lang="ru-RU" sz="2400" dirty="0" smtClean="0"/>
          </a:p>
          <a:p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«Мишка –косолапый» рисование красками в нетрадиционной технике.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Конструирование ТИКО : «Кошка», «Лиса», «Заяц»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«Котенок» аппликация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«Зоопарк» лепка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«Собачка» лепка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 «Зайцы на поляне» </a:t>
            </a:r>
            <a:r>
              <a:rPr lang="ru-RU" sz="2400" dirty="0" smtClean="0"/>
              <a:t>оригами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«Обезьяна с </a:t>
            </a:r>
            <a:r>
              <a:rPr lang="ru-RU" sz="2400" dirty="0" smtClean="0"/>
              <a:t>бананом» сюжетное рисование</a:t>
            </a:r>
          </a:p>
        </p:txBody>
      </p:sp>
    </p:spTree>
    <p:extLst>
      <p:ext uri="{BB962C8B-B14F-4D97-AF65-F5344CB8AC3E}">
        <p14:creationId xmlns:p14="http://schemas.microsoft.com/office/powerpoint/2010/main" val="95102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756263" cy="1054250"/>
          </a:xfrm>
        </p:spPr>
        <p:txBody>
          <a:bodyPr/>
          <a:lstStyle/>
          <a:p>
            <a:r>
              <a:rPr lang="ru-RU" dirty="0"/>
              <a:t>Работа с родителями: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</a:t>
            </a:r>
            <a:r>
              <a:rPr lang="ru-RU" dirty="0"/>
              <a:t>детьми создание альбома «Моё любимое животное».</a:t>
            </a:r>
          </a:p>
          <a:p>
            <a:r>
              <a:rPr lang="ru-RU" dirty="0" smtClean="0"/>
              <a:t> </a:t>
            </a:r>
            <a:r>
              <a:rPr lang="ru-RU" dirty="0"/>
              <a:t>участие в выставке рисунков.</a:t>
            </a:r>
          </a:p>
          <a:p>
            <a:r>
              <a:rPr lang="ru-RU" dirty="0" smtClean="0"/>
              <a:t>помощь </a:t>
            </a:r>
            <a:r>
              <a:rPr lang="ru-RU" dirty="0"/>
              <a:t>в оформлении карты мира (подбор картинок животных).</a:t>
            </a:r>
          </a:p>
          <a:p>
            <a:r>
              <a:rPr lang="ru-RU" dirty="0" smtClean="0"/>
              <a:t>просмотр </a:t>
            </a:r>
            <a:r>
              <a:rPr lang="ru-RU" dirty="0"/>
              <a:t>дома телепередач о животных.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02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56263" cy="1054250"/>
          </a:xfrm>
        </p:spPr>
        <p:txBody>
          <a:bodyPr/>
          <a:lstStyle/>
          <a:p>
            <a:r>
              <a:rPr lang="ru-RU" dirty="0"/>
              <a:t>Результаты проектной деятельности: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7745505" cy="5085184"/>
          </a:xfrm>
        </p:spPr>
        <p:txBody>
          <a:bodyPr>
            <a:noAutofit/>
          </a:bodyPr>
          <a:lstStyle/>
          <a:p>
            <a:r>
              <a:rPr lang="ru-RU" sz="1600" dirty="0"/>
              <a:t>У детей </a:t>
            </a:r>
            <a:r>
              <a:rPr lang="ru-RU" sz="1600" dirty="0" smtClean="0"/>
              <a:t>сформировались </a:t>
            </a:r>
            <a:r>
              <a:rPr lang="ru-RU" sz="1600" dirty="0"/>
              <a:t>основы экологического воспитания и</a:t>
            </a:r>
          </a:p>
          <a:p>
            <a:pPr marL="0" indent="0">
              <a:buNone/>
            </a:pPr>
            <a:r>
              <a:rPr lang="ru-RU" sz="1600" dirty="0" smtClean="0"/>
              <a:t>углубились </a:t>
            </a:r>
            <a:r>
              <a:rPr lang="ru-RU" sz="1600" dirty="0"/>
              <a:t>представления о многообразии животного мира;</a:t>
            </a:r>
          </a:p>
          <a:p>
            <a:pPr marL="0" indent="0">
              <a:buNone/>
            </a:pPr>
            <a:endParaRPr lang="ru-RU" sz="1600" dirty="0" smtClean="0"/>
          </a:p>
          <a:p>
            <a:r>
              <a:rPr lang="ru-RU" sz="1600" dirty="0" smtClean="0"/>
              <a:t> произошли улучшения </a:t>
            </a:r>
            <a:r>
              <a:rPr lang="ru-RU" sz="1600" dirty="0"/>
              <a:t>связной речи и её выразительности;</a:t>
            </a:r>
          </a:p>
          <a:p>
            <a:endParaRPr lang="ru-RU" sz="1600" dirty="0"/>
          </a:p>
          <a:p>
            <a:r>
              <a:rPr lang="ru-RU" sz="1600" dirty="0" smtClean="0"/>
              <a:t>сформировалась </a:t>
            </a:r>
            <a:r>
              <a:rPr lang="ru-RU" sz="1600" dirty="0"/>
              <a:t>активная позиция в изучении окружающего мира;</a:t>
            </a:r>
          </a:p>
          <a:p>
            <a:endParaRPr lang="ru-RU" sz="1600" dirty="0"/>
          </a:p>
          <a:p>
            <a:r>
              <a:rPr lang="ru-RU" sz="1600" dirty="0" smtClean="0"/>
              <a:t>появились </a:t>
            </a:r>
            <a:r>
              <a:rPr lang="ru-RU" sz="1600" dirty="0"/>
              <a:t>привычки бережного и заботливого обращения к животным.</a:t>
            </a:r>
          </a:p>
          <a:p>
            <a:endParaRPr lang="ru-RU" sz="1600" dirty="0"/>
          </a:p>
          <a:p>
            <a:r>
              <a:rPr lang="ru-RU" sz="1600" dirty="0" smtClean="0"/>
              <a:t>Сформировались активности </a:t>
            </a:r>
            <a:r>
              <a:rPr lang="ru-RU" sz="1600" dirty="0"/>
              <a:t>и заинтересованности в образовательном процессе детей у родителей, а также</a:t>
            </a:r>
          </a:p>
          <a:p>
            <a:pPr marL="0" indent="0">
              <a:buNone/>
            </a:pPr>
            <a:r>
              <a:rPr lang="ru-RU" sz="1600" dirty="0" smtClean="0"/>
              <a:t>продуктивное </a:t>
            </a:r>
            <a:r>
              <a:rPr lang="ru-RU" sz="1600" dirty="0"/>
              <a:t>взаимодействие родителей с </a:t>
            </a:r>
            <a:r>
              <a:rPr lang="ru-RU" sz="1600" dirty="0" smtClean="0"/>
              <a:t>детьми</a:t>
            </a:r>
          </a:p>
          <a:p>
            <a:r>
              <a:rPr lang="ru-RU" sz="1600" dirty="0" smtClean="0"/>
              <a:t>Научились различать </a:t>
            </a:r>
            <a:r>
              <a:rPr lang="ru-RU" sz="1600" dirty="0"/>
              <a:t>и называть </a:t>
            </a:r>
            <a:r>
              <a:rPr lang="ru-RU" sz="1600" dirty="0" smtClean="0"/>
              <a:t>фигуры , конструировать </a:t>
            </a:r>
            <a:r>
              <a:rPr lang="ru-RU" sz="1600" dirty="0"/>
              <a:t>плоские и объемные геометрические </a:t>
            </a:r>
            <a:r>
              <a:rPr lang="ru-RU" sz="1600" dirty="0" smtClean="0"/>
              <a:t>фигуры, ориентироваться </a:t>
            </a:r>
            <a:r>
              <a:rPr lang="ru-RU" sz="1600" dirty="0"/>
              <a:t>в пространственных понятиях;</a:t>
            </a:r>
          </a:p>
          <a:p>
            <a:r>
              <a:rPr lang="ru-RU" sz="1600" dirty="0" smtClean="0"/>
              <a:t>создавать </a:t>
            </a:r>
            <a:r>
              <a:rPr lang="ru-RU" sz="1600" dirty="0"/>
              <a:t>коллективные сюжетные композиции;</a:t>
            </a:r>
          </a:p>
          <a:p>
            <a:r>
              <a:rPr lang="ru-RU" sz="1600" dirty="0"/>
              <a:t>взаимодействовать в парах и </a:t>
            </a:r>
            <a:r>
              <a:rPr lang="ru-RU" sz="1600" dirty="0" err="1"/>
              <a:t>минигруппах</a:t>
            </a:r>
            <a:r>
              <a:rPr lang="ru-RU" sz="1600" dirty="0"/>
              <a:t> при воплощении конструктивного замысла.</a:t>
            </a:r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31433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3" y="0"/>
            <a:ext cx="3729608" cy="3664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80854"/>
            <a:ext cx="3723878" cy="40870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6" y="3789040"/>
            <a:ext cx="3212976" cy="29789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8"/>
          <a:stretch/>
        </p:blipFill>
        <p:spPr>
          <a:xfrm>
            <a:off x="5580112" y="188640"/>
            <a:ext cx="2664296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32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0553" cy="33943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63636"/>
            <a:ext cx="3779912" cy="33943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94364"/>
            <a:ext cx="3312368" cy="34636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0" y="404664"/>
            <a:ext cx="355027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59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3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Формировать у детей дошкольного возраста основы экологического воспитания и познакомить детей с многообразием животного мира нашей </a:t>
            </a:r>
            <a:r>
              <a:rPr lang="ru-RU" dirty="0" smtClean="0"/>
              <a:t>планеты и научить </a:t>
            </a:r>
            <a:r>
              <a:rPr lang="ru-RU" dirty="0"/>
              <a:t>строить плоскостную фигуру </a:t>
            </a:r>
            <a:r>
              <a:rPr lang="ru-RU" dirty="0" smtClean="0"/>
              <a:t>по </a:t>
            </a:r>
            <a:r>
              <a:rPr lang="ru-RU" dirty="0"/>
              <a:t>образцу из «ТИКО» конструктора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Цель:</a:t>
            </a:r>
          </a:p>
        </p:txBody>
      </p:sp>
    </p:spTree>
    <p:extLst>
      <p:ext uri="{BB962C8B-B14F-4D97-AF65-F5344CB8AC3E}">
        <p14:creationId xmlns:p14="http://schemas.microsoft.com/office/powerpoint/2010/main" val="399931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Расширить знания детей о </a:t>
            </a:r>
            <a:r>
              <a:rPr lang="ru-RU" dirty="0" smtClean="0"/>
              <a:t>животных : </a:t>
            </a:r>
            <a:r>
              <a:rPr lang="ru-RU" dirty="0"/>
              <a:t>их образ жизни, повадки, жилища, приспособленность к среде обитания. Стимулировать стремление детей (при помощи взрослого) получать знания из разных источников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формировать умения строить плоскостную фигуру из «ТИКО» - конструктора</a:t>
            </a:r>
          </a:p>
          <a:p>
            <a:endParaRPr lang="ru-RU" dirty="0" smtClean="0"/>
          </a:p>
          <a:p>
            <a:r>
              <a:rPr lang="ru-RU" dirty="0" smtClean="0"/>
              <a:t>- развивать навыки конструирования по образцу,</a:t>
            </a:r>
          </a:p>
          <a:p>
            <a:endParaRPr lang="ru-RU" dirty="0" smtClean="0"/>
          </a:p>
          <a:p>
            <a:r>
              <a:rPr lang="ru-RU" dirty="0" smtClean="0"/>
              <a:t>- развивать мелкую моторику рук;</a:t>
            </a:r>
          </a:p>
          <a:p>
            <a:endParaRPr lang="ru-RU" dirty="0"/>
          </a:p>
          <a:p>
            <a:r>
              <a:rPr lang="ru-RU" dirty="0"/>
              <a:t>- воспитывать добросовестное ответственное отношение к выполняемой работе,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23330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Участие детей в проекте </a:t>
            </a:r>
            <a:r>
              <a:rPr lang="ru-RU" dirty="0" smtClean="0"/>
              <a:t>«В мире </a:t>
            </a:r>
            <a:r>
              <a:rPr lang="ru-RU" dirty="0"/>
              <a:t>животных» позволит максимально обогатить знания и представления о животных, о их повадках, развить связную речь, творческие способности детей, поисковую деятельность.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/>
              <a:t>Воспитание бережного и заботливого отношения к животным имеет большое значение в дошкольный период в жизни ребенка. Мир животных чрезвычайно привлекателен, животные в доме - важный фактор воспитания.  Ведь каждой матери и каждому отцу хочется, чтобы их дети были добрыми, сердечными, отзывчивыми. Вовлекая ребенка в совместную деятельность по уходу за домашними питомцами, взрослые развивают в нем чуткость, умение понимать другую жизнь, побуждают к сочувствию, воспитывают готовность помогать делом. Общение с животными развивает наблюдательность, интерес, наглядно-образное, наглядно-действенное и понятийное мышление, воспитывает познавательное отношение к окружающему миру, способствует накоплению морально-ценностного опыта, воспитанию любви, бережного и заботливого отношения ко всему живому; развивает эстетическую сферу дошкольника. Ребёнок усваивает разнообразные свойства и качества природных объектов, законы жизни организмов, своеобразие приспособления живых существ к условиям среды, особенности их взаимодействия с человеком.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Актуальность:</a:t>
            </a:r>
          </a:p>
        </p:txBody>
      </p:sp>
    </p:spTree>
    <p:extLst>
      <p:ext uri="{BB962C8B-B14F-4D97-AF65-F5344CB8AC3E}">
        <p14:creationId xmlns:p14="http://schemas.microsoft.com/office/powerpoint/2010/main" val="120607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69269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chemeClr val="tx2"/>
                </a:solidFill>
              </a:rPr>
              <a:t>Вид проекта:  </a:t>
            </a:r>
            <a:r>
              <a:rPr lang="ru-RU" sz="3600" dirty="0" smtClean="0">
                <a:solidFill>
                  <a:schemeClr val="tx2"/>
                </a:solidFill>
              </a:rPr>
              <a:t>познавательно-изобразительный</a:t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b="1" u="sng" dirty="0" smtClean="0">
                <a:solidFill>
                  <a:schemeClr val="tx2"/>
                </a:solidFill>
              </a:rPr>
              <a:t>Реализация проекта</a:t>
            </a:r>
            <a:r>
              <a:rPr lang="ru-RU" sz="3600" dirty="0" smtClean="0">
                <a:solidFill>
                  <a:schemeClr val="tx2"/>
                </a:solidFill>
              </a:rPr>
              <a:t>: ноябрь  2019</a:t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b="1" u="sng" dirty="0" smtClean="0">
                <a:solidFill>
                  <a:schemeClr val="tx2"/>
                </a:solidFill>
              </a:rPr>
              <a:t>Продолжительность проекта: </a:t>
            </a:r>
            <a:r>
              <a:rPr lang="ru-RU" sz="3600" dirty="0" smtClean="0">
                <a:solidFill>
                  <a:schemeClr val="tx2"/>
                </a:solidFill>
              </a:rPr>
              <a:t>среднесрочный – 1 месяц</a:t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b="1" u="sng" dirty="0" smtClean="0">
                <a:solidFill>
                  <a:schemeClr val="tx2"/>
                </a:solidFill>
              </a:rPr>
              <a:t>Участники проекта: </a:t>
            </a:r>
            <a:r>
              <a:rPr lang="ru-RU" sz="3600" dirty="0" smtClean="0">
                <a:solidFill>
                  <a:schemeClr val="tx2"/>
                </a:solidFill>
              </a:rPr>
              <a:t>воспитатель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smtClean="0">
                <a:solidFill>
                  <a:schemeClr val="tx2"/>
                </a:solidFill>
              </a:rPr>
              <a:t>и дети старшей группы, родители воспитанников.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5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 </a:t>
            </a:r>
            <a:r>
              <a:rPr lang="ru-RU" dirty="0"/>
              <a:t>этап. Подготовительный.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Постановка  проблемы</a:t>
            </a:r>
          </a:p>
          <a:p>
            <a:r>
              <a:rPr lang="ru-RU" dirty="0" smtClean="0"/>
              <a:t>Подбор </a:t>
            </a:r>
            <a:r>
              <a:rPr lang="ru-RU" dirty="0"/>
              <a:t> наглядных  пособий  (в том числе звукозаписи).</a:t>
            </a:r>
          </a:p>
          <a:p>
            <a:r>
              <a:rPr lang="ru-RU" dirty="0" smtClean="0"/>
              <a:t>Подбор </a:t>
            </a:r>
            <a:r>
              <a:rPr lang="ru-RU" dirty="0"/>
              <a:t>энциклопедической,  художественной литературы  (стихи, рассказы, сказки, пословицы, поговорки).</a:t>
            </a:r>
          </a:p>
          <a:p>
            <a:r>
              <a:rPr lang="ru-RU" dirty="0" smtClean="0"/>
              <a:t> Подбор материалов </a:t>
            </a:r>
            <a:r>
              <a:rPr lang="ru-RU" dirty="0"/>
              <a:t>для проведения задания – исследования.</a:t>
            </a:r>
          </a:p>
          <a:p>
            <a:r>
              <a:rPr lang="ru-RU" dirty="0" smtClean="0"/>
              <a:t>Подбор </a:t>
            </a:r>
            <a:r>
              <a:rPr lang="ru-RU" dirty="0"/>
              <a:t>дидактических, развивающих игр по теме проекта.</a:t>
            </a:r>
          </a:p>
          <a:p>
            <a:r>
              <a:rPr lang="ru-RU" dirty="0" smtClean="0"/>
              <a:t>Подбор </a:t>
            </a:r>
            <a:r>
              <a:rPr lang="ru-RU" dirty="0"/>
              <a:t>материалов для творческой  деятельности.</a:t>
            </a:r>
          </a:p>
          <a:p>
            <a:r>
              <a:rPr lang="ru-RU" dirty="0" smtClean="0"/>
              <a:t>Беседы </a:t>
            </a:r>
            <a:r>
              <a:rPr lang="ru-RU" dirty="0"/>
              <a:t>с родителями по теме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17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276872"/>
            <a:ext cx="7745505" cy="387781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u="sng" dirty="0"/>
              <a:t>Беседы:  </a:t>
            </a:r>
            <a:r>
              <a:rPr lang="ru-RU" dirty="0"/>
              <a:t>«Домашние животные»; «Животные наших лесов</a:t>
            </a:r>
            <a:r>
              <a:rPr lang="ru-RU" dirty="0" smtClean="0"/>
              <a:t>»; Домашние </a:t>
            </a:r>
            <a:r>
              <a:rPr lang="ru-RU" dirty="0"/>
              <a:t>-дикие животные-различия»;  «На ферме»; «В зоопарке»,  «Животные  холодных стран» (арктические пустыни, тундра, тайга);  «Животные жарких стран»; «Как животные холодных стран приспособились к условиям Севера»; «Как животные жарких стран приспосабливаются к жарким климатическим условиям» «Травоядные  животные»; «Хищные животные».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II  </a:t>
            </a:r>
            <a:r>
              <a:rPr lang="ru-RU" sz="3600" dirty="0"/>
              <a:t>этап.</a:t>
            </a:r>
            <a:br>
              <a:rPr lang="ru-RU" sz="3600" dirty="0"/>
            </a:br>
            <a:r>
              <a:rPr lang="ru-RU" sz="3600" dirty="0"/>
              <a:t>Реализация проекта через разнообразные виды деятельности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0170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611560" y="404664"/>
            <a:ext cx="8078153" cy="3878263"/>
          </a:xfrm>
        </p:spPr>
        <p:txBody>
          <a:bodyPr>
            <a:noAutofit/>
          </a:bodyPr>
          <a:lstStyle/>
          <a:p>
            <a:r>
              <a:rPr lang="ru-RU" sz="2000" b="1" u="sng" dirty="0"/>
              <a:t>Чтение</a:t>
            </a:r>
            <a:r>
              <a:rPr lang="ru-RU" sz="2000" b="1" dirty="0"/>
              <a:t> </a:t>
            </a:r>
            <a:r>
              <a:rPr lang="ru-RU" sz="2000" b="1" u="sng" dirty="0"/>
              <a:t>художественной</a:t>
            </a:r>
            <a:r>
              <a:rPr lang="ru-RU" sz="2000" b="1" dirty="0"/>
              <a:t> </a:t>
            </a:r>
            <a:r>
              <a:rPr lang="ru-RU" sz="2000" b="1" u="sng" dirty="0"/>
              <a:t>литературы</a:t>
            </a:r>
            <a:r>
              <a:rPr lang="ru-RU" sz="2000" u="sng" dirty="0" smtClean="0"/>
              <a:t>:  </a:t>
            </a:r>
            <a:r>
              <a:rPr lang="ru-RU" sz="2000" dirty="0" smtClean="0"/>
              <a:t>Пришвин  М. «Про птиц и зверей»; </a:t>
            </a:r>
            <a:r>
              <a:rPr lang="ru-RU" sz="2000" dirty="0" err="1" smtClean="0"/>
              <a:t>Чарушин</a:t>
            </a:r>
            <a:r>
              <a:rPr lang="ru-RU" sz="2000" dirty="0" smtClean="0"/>
              <a:t>  «Рассказы про зверей и птиц»;  Житков  Б. «Рассказы о животных»;  Сборник рассказов о животных  А. Барков; «Азбука  живой природы», «Кто чем поёт»  В. Бианки. «Познавательная энциклопедия».  «Сказки о животных»  Л. Толстой;  «Лучшие сказки» В. Бианки., </a:t>
            </a:r>
            <a:r>
              <a:rPr lang="ru-RU" sz="2000" dirty="0" err="1" smtClean="0"/>
              <a:t>Д.Мамин</a:t>
            </a:r>
            <a:r>
              <a:rPr lang="ru-RU" sz="2000" dirty="0" smtClean="0"/>
              <a:t>- Сибиряк «Сказка про храброго зайца Длинные Уши – Косые Глаза»; Сказки: «Гуси-лебеди», «Серая шейка», «Гадкий утенок» </a:t>
            </a:r>
            <a:r>
              <a:rPr lang="ru-RU" sz="2000" dirty="0" err="1" smtClean="0"/>
              <a:t>Г.Х.Андерсен</a:t>
            </a:r>
            <a:r>
              <a:rPr lang="ru-RU" sz="2000" dirty="0" smtClean="0"/>
              <a:t> : ,«Хроменькая уточка» , «</a:t>
            </a:r>
            <a:r>
              <a:rPr lang="ru-RU" sz="2000" dirty="0" err="1" smtClean="0"/>
              <a:t>Кукушечка</a:t>
            </a:r>
            <a:r>
              <a:rPr lang="ru-RU" sz="2000" dirty="0" smtClean="0"/>
              <a:t>» </a:t>
            </a:r>
            <a:r>
              <a:rPr lang="ru-RU" sz="2000" dirty="0" err="1" smtClean="0"/>
              <a:t>М.Горький</a:t>
            </a:r>
            <a:r>
              <a:rPr lang="ru-RU" sz="2000" dirty="0" smtClean="0"/>
              <a:t> «</a:t>
            </a:r>
            <a:r>
              <a:rPr lang="ru-RU" sz="2000" dirty="0" err="1" smtClean="0"/>
              <a:t>Воробьишко</a:t>
            </a:r>
            <a:r>
              <a:rPr lang="ru-RU" sz="2000" dirty="0" smtClean="0"/>
              <a:t>» , </a:t>
            </a:r>
            <a:r>
              <a:rPr lang="ru-RU" sz="2000" dirty="0" err="1" smtClean="0"/>
              <a:t>Сутеев</a:t>
            </a:r>
            <a:r>
              <a:rPr lang="ru-RU" sz="2000" dirty="0" smtClean="0"/>
              <a:t> «Петушок и краски», «Петушок и бобовое зернышко»,  «Кот-ворюга»</a:t>
            </a:r>
          </a:p>
          <a:p>
            <a:pPr marL="0" indent="0">
              <a:buNone/>
            </a:pPr>
            <a:r>
              <a:rPr lang="ru-RU" sz="2000" dirty="0" smtClean="0"/>
              <a:t>Пересказ В. Бианки «Купание медвежат»  развивать умение последовательно и выразительно передавать небольшой рассказ.</a:t>
            </a:r>
          </a:p>
          <a:p>
            <a:pPr marL="0" indent="0">
              <a:buNone/>
            </a:pPr>
            <a:r>
              <a:rPr lang="ru-RU" sz="2000" dirty="0" smtClean="0"/>
              <a:t>Чтение В. </a:t>
            </a:r>
            <a:r>
              <a:rPr lang="ru-RU" sz="2000" dirty="0" err="1" smtClean="0"/>
              <a:t>Сутеев</a:t>
            </a:r>
            <a:r>
              <a:rPr lang="ru-RU" sz="2000" dirty="0" smtClean="0"/>
              <a:t> «Кот- рыболов» , «</a:t>
            </a:r>
            <a:r>
              <a:rPr lang="ru-RU" sz="2000" dirty="0" err="1" smtClean="0"/>
              <a:t>Лисичкин</a:t>
            </a:r>
            <a:r>
              <a:rPr lang="ru-RU" sz="2000" dirty="0" smtClean="0"/>
              <a:t> хлеб»  </a:t>
            </a:r>
            <a:r>
              <a:rPr lang="ru-RU" sz="2000" dirty="0" err="1" smtClean="0"/>
              <a:t>Г.Ганейзер</a:t>
            </a:r>
            <a:r>
              <a:rPr lang="ru-RU" sz="2000" dirty="0" smtClean="0"/>
              <a:t> «Про жаркую пустыню» Пальчиковые гимнастики по теме:   животные ,  птицы</a:t>
            </a:r>
          </a:p>
          <a:p>
            <a:pPr marL="0" indent="0">
              <a:buNone/>
            </a:pPr>
            <a:r>
              <a:rPr lang="ru-RU" sz="2000" dirty="0" smtClean="0"/>
              <a:t>Е. </a:t>
            </a:r>
            <a:r>
              <a:rPr lang="ru-RU" sz="2000" dirty="0" err="1" smtClean="0"/>
              <a:t>Чарушин</a:t>
            </a:r>
            <a:r>
              <a:rPr lang="ru-RU" sz="2000" dirty="0" smtClean="0"/>
              <a:t> «Медвежонок».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6144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63427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Словесные игры: </a:t>
            </a:r>
            <a:r>
              <a:rPr lang="ru-RU" dirty="0"/>
              <a:t>   «Что лишнее?» , «Угадай по признаку»,  « Доскажи словечко», «Какое слово отличается от других» , «Назови детёнышей».</a:t>
            </a:r>
          </a:p>
          <a:p>
            <a:r>
              <a:rPr lang="ru-RU" dirty="0"/>
              <a:t>·         </a:t>
            </a:r>
            <a:r>
              <a:rPr lang="ru-RU" u="sng" dirty="0"/>
              <a:t>Весёлая зарядка для пальчиков</a:t>
            </a:r>
            <a:r>
              <a:rPr lang="ru-RU" dirty="0"/>
              <a:t> (тематическая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b="1" i="1" u="sng" dirty="0" smtClean="0"/>
              <a:t>«Социально-коммуникативное  развитие»</a:t>
            </a:r>
          </a:p>
          <a:p>
            <a:endParaRPr lang="ru-RU" b="1" i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Дидакитическе</a:t>
            </a:r>
            <a:r>
              <a:rPr lang="ru-RU" dirty="0" smtClean="0"/>
              <a:t> игры:  «Кто едет в зоопарк»,  «Угадай и расскажи», «Найди лишнее», «Травоядные  и  хищные».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Проблемно-игровые  ситуации: «Что  бы  было,  если  бы  белый  медведь  оказался в пустыне?», «Что  случится ,  если  белочка  не  успеет  сделать  запасы?», «Что произойдет,  если у овечки  не  отрастет  шерстка?»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Сюжетно-ролевые игры:   «Мы идём в зоопарк!», «На сельском подворье», «Путешествие в теплые страны»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Слушание детских песен: «Про жирафа», «Крокодил», «Кенгуру», «Оранжевый верблюд».</a:t>
            </a:r>
          </a:p>
          <a:p>
            <a:endParaRPr lang="ru-RU" dirty="0" smtClean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98751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94</TotalTime>
  <Words>731</Words>
  <Application>Microsoft Office PowerPoint</Application>
  <PresentationFormat>Экран (4:3)</PresentationFormat>
  <Paragraphs>77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Проект  В мире животных   </vt:lpstr>
      <vt:lpstr>Цель:</vt:lpstr>
      <vt:lpstr>Задачи:</vt:lpstr>
      <vt:lpstr>Актуальность:</vt:lpstr>
      <vt:lpstr>Презентация PowerPoint</vt:lpstr>
      <vt:lpstr>I  этап. Подготовительный.</vt:lpstr>
      <vt:lpstr>II  этап. Реализация проекта через разнообразные виды деятельности:</vt:lpstr>
      <vt:lpstr>Презентация PowerPoint</vt:lpstr>
      <vt:lpstr>Презентация PowerPoint</vt:lpstr>
      <vt:lpstr>Презентация PowerPoint</vt:lpstr>
      <vt:lpstr>Работа с родителями: </vt:lpstr>
      <vt:lpstr>Результаты проектной деятельности: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В мире животных в волшебной стране ТИКО старшая группа №9  «Забава» МАДОУ №113 «Капитошка»</dc:title>
  <dc:creator>Анжелика</dc:creator>
  <cp:lastModifiedBy>Татьяна</cp:lastModifiedBy>
  <cp:revision>12</cp:revision>
  <dcterms:created xsi:type="dcterms:W3CDTF">2019-11-17T13:31:46Z</dcterms:created>
  <dcterms:modified xsi:type="dcterms:W3CDTF">2019-11-18T22:39:10Z</dcterms:modified>
</cp:coreProperties>
</file>