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82" r:id="rId3"/>
    <p:sldId id="288" r:id="rId4"/>
    <p:sldId id="287" r:id="rId5"/>
    <p:sldId id="289" r:id="rId6"/>
    <p:sldId id="290" r:id="rId7"/>
    <p:sldId id="291" r:id="rId8"/>
    <p:sldId id="292" r:id="rId9"/>
    <p:sldId id="294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BAD33B3-460B-4D3D-807B-C9FF6EBC6371}">
          <p14:sldIdLst>
            <p14:sldId id="261"/>
            <p14:sldId id="282"/>
            <p14:sldId id="288"/>
            <p14:sldId id="287"/>
            <p14:sldId id="286"/>
            <p14:sldId id="289"/>
            <p14:sldId id="290"/>
            <p14:sldId id="291"/>
            <p14:sldId id="292"/>
            <p14:sldId id="293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4EC"/>
    <a:srgbClr val="FF6600"/>
    <a:srgbClr val="00FF00"/>
    <a:srgbClr val="00FFFF"/>
    <a:srgbClr val="F737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691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4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78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67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53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496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2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93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7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51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30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62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6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0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40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8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FC37-1714-4DFB-AE37-DB0690ED71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B2A874-BD9D-4E29-9B55-30DC9D39A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BB422A-D894-4D4E-97D6-4909830D7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" y="-1"/>
            <a:ext cx="12186749" cy="68727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E2CBE6F-AA48-4587-B0B3-F17DC3809B1C}"/>
              </a:ext>
            </a:extLst>
          </p:cNvPr>
          <p:cNvSpPr/>
          <p:nvPr/>
        </p:nvSpPr>
        <p:spPr>
          <a:xfrm>
            <a:off x="2547256" y="1810139"/>
            <a:ext cx="94239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8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наоборот»</a:t>
            </a:r>
            <a:endParaRPr lang="ru-RU" sz="8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="" xmlns:a16="http://schemas.microsoft.com/office/drawing/2014/main" id="{3B66E201-82E1-4328-9511-61DB871983B4}"/>
              </a:ext>
            </a:extLst>
          </p:cNvPr>
          <p:cNvSpPr/>
          <p:nvPr/>
        </p:nvSpPr>
        <p:spPr>
          <a:xfrm>
            <a:off x="2472420" y="-22578"/>
            <a:ext cx="8286808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МАДОУ 113 «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Капитошка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4" name="Скругленный прямоугольник 12">
            <a:extLst>
              <a:ext uri="{FF2B5EF4-FFF2-40B4-BE49-F238E27FC236}">
                <a16:creationId xmlns="" xmlns:a16="http://schemas.microsoft.com/office/drawing/2014/main" id="{AD7020F7-B5C3-4502-AE0E-39936E6FC8B9}"/>
              </a:ext>
            </a:extLst>
          </p:cNvPr>
          <p:cNvSpPr/>
          <p:nvPr/>
        </p:nvSpPr>
        <p:spPr>
          <a:xfrm>
            <a:off x="8647289" y="5836356"/>
            <a:ext cx="3362678" cy="10216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Выполнила: учитель – логопед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Бурхянова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О.З.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89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9218" name="Picture 2" descr="D:\Оюна-работа\АНТОНИМЫ\Антонимы\6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159" y="1654442"/>
            <a:ext cx="6858129" cy="4389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242" name="Picture 2" descr="D:\Оюна-работа\АНТОНИМЫ\Антонимы\7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192" y="1698172"/>
            <a:ext cx="6775222" cy="4336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1266" name="Picture 2" descr="D:\Оюна-работа\АНТОНИМЫ\Антонимы\8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886" y="1693257"/>
            <a:ext cx="6757793" cy="432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2292" name="Picture 4" descr="D:\Оюна-работа\АНТОНИМЫ\Антонимы\9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186" y="1694377"/>
            <a:ext cx="6839468" cy="4377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314" name="Picture 2" descr="D:\Оюна-работа\АНТОНИМЫ\Антонимы\11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847" y="1666011"/>
            <a:ext cx="6708839" cy="4293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4338" name="Picture 2" descr="D:\Оюна-работа\АНТОНИМЫ\Антонимы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733" y="1711088"/>
            <a:ext cx="6886252" cy="440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5362" name="Picture 2" descr="D:\Оюна-работа\АНТОНИМЫ\Антонимы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524" y="1730952"/>
            <a:ext cx="6811476" cy="4359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499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5D1939-A8B6-49EA-AE8A-9DE7B0A23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4EDA80-C9AF-4105-9F28-3FEEAEEA42C2}"/>
              </a:ext>
            </a:extLst>
          </p:cNvPr>
          <p:cNvSpPr/>
          <p:nvPr/>
        </p:nvSpPr>
        <p:spPr>
          <a:xfrm>
            <a:off x="2048172" y="925689"/>
            <a:ext cx="753122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Спасибо</a:t>
            </a:r>
          </a:p>
          <a:p>
            <a:pPr algn="ctr"/>
            <a:r>
              <a:rPr lang="ru-RU" sz="96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</a:p>
          <a:p>
            <a:pPr algn="ctr"/>
            <a:r>
              <a:rPr lang="ru-RU" sz="96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sz="9600" b="0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32835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26" name="Picture 2" descr="D:\Оюна-работа\АНТОНИМЫ\Антонимы\1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434" y="1735493"/>
            <a:ext cx="7360581" cy="4133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72214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050" name="Picture 2" descr="D:\Оюна-работа\АНТОНИМЫ\Антонимы\2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006" y="1623589"/>
            <a:ext cx="6789705" cy="4345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150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074" name="Picture 2" descr="D:\Оюна-работа\АНТОНИМЫ\Антонимы\3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516" y="1623090"/>
            <a:ext cx="6848799" cy="4383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7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122" name="Picture 2" descr="D:\Оюна-работа\АНТОНИМЫ\Антонимы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879" y="1638019"/>
            <a:ext cx="6942105" cy="444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37210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8A6774F-6B55-4521-9255-F98F477C79AE}"/>
              </a:ext>
            </a:extLst>
          </p:cNvPr>
          <p:cNvSpPr/>
          <p:nvPr/>
        </p:nvSpPr>
        <p:spPr>
          <a:xfrm>
            <a:off x="3059289" y="-79685"/>
            <a:ext cx="234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Оюна-работа\АНТОНИМЫ\Антонимы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872" y="1740283"/>
            <a:ext cx="6811476" cy="4359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85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146" name="Picture 2" descr="D:\Оюна-работа\АНТОНИМЫ\Антонимы\13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208" y="1702958"/>
            <a:ext cx="6811477" cy="4359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92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8A6774F-6B55-4521-9255-F98F477C79AE}"/>
              </a:ext>
            </a:extLst>
          </p:cNvPr>
          <p:cNvSpPr/>
          <p:nvPr/>
        </p:nvSpPr>
        <p:spPr>
          <a:xfrm>
            <a:off x="1543514" y="2094813"/>
            <a:ext cx="611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2504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Оюна-работа\АНТОНИМЫ\Антонимы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524" y="1650337"/>
            <a:ext cx="6820807" cy="4365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82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3B3CA9-88A3-4103-B496-79E5A466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194" name="Picture 2" descr="D:\Оюна-работа\АНТОНИМЫ\Антонимы\5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44" y="1632856"/>
            <a:ext cx="6848122" cy="4382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780</TotalTime>
  <Words>23</Words>
  <Application>Microsoft Office PowerPoint</Application>
  <PresentationFormat>Произвольный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54</cp:revision>
  <dcterms:created xsi:type="dcterms:W3CDTF">2021-03-18T08:18:22Z</dcterms:created>
  <dcterms:modified xsi:type="dcterms:W3CDTF">2021-11-21T15:42:08Z</dcterms:modified>
</cp:coreProperties>
</file>