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4" r:id="rId6"/>
    <p:sldId id="262" r:id="rId7"/>
    <p:sldId id="263" r:id="rId8"/>
    <p:sldId id="265" r:id="rId9"/>
    <p:sldId id="268" r:id="rId10"/>
    <p:sldId id="269" r:id="rId11"/>
    <p:sldId id="260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D60093"/>
    <a:srgbClr val="688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2C7FA-DB0D-455E-9DB0-148A7B928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B9DE71-F660-4E75-A75C-6E7B4BAC0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A02BA-09EC-440A-8343-267F461F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A9E0C-EF57-4431-AE60-E18A64D2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BD014A-9D5D-48FA-AE05-376B0134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38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D8B59-9A9B-4CF8-980C-0FFFDF2C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6B1E43-5388-4A93-8784-924EB64C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F7D9F3-6AE0-48BB-A18E-EBC2A5F4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3E661-789F-4D70-94CA-D0CF3C08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E487C-D293-4235-8667-19B94196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BB82E-9714-42A7-B9A3-11C263445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52BC7F-9B55-4256-AD3F-1558626EA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4B460-E8DE-4065-BDD8-548D9805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E6AE3-3E74-499C-BA42-84BC486C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214AA2-8C78-47F4-9769-7761FDBF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D3BC4-0AC1-43EF-B10D-045CBF1E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7EBB2-6A1A-469A-B12E-3C2586270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C3320-7DB5-4929-9F77-B26C0D80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CA779-B8FF-4432-9BC6-3E5F0D3D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81D15-83F4-4DDD-87DF-C088D245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9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4704F-9B58-445A-8EC8-D3861AB5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7F93B-0ED6-4BE6-88E3-2D5D0168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F6409-6310-4F0E-8290-652E6EE4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AFD55-B77D-41E3-B54F-F75BB7B3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85642-499D-44A1-98B2-DF8393BD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0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D3C7B-3837-466E-A4F1-5F0E7FE6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F20A7-1203-4C7E-9118-5D145508D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1AD10F-B911-41A3-B049-9E46E0694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9771F6-A928-4BDB-A9F5-CBDB0660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31581C-0937-4363-BF04-227840DE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EC3FD7-8198-4C23-90CA-195BC11B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3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D0E96-9006-46F4-B176-DAD5BA0C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D7FD07-E01B-4D85-A0D4-4B8A693DF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11B5D3-E19B-4077-A1C0-C21234B97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5E4F4F-9AA4-4C65-B694-369DD026B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96B0C7-EE06-4051-987E-5CCB2CB5A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012736-695C-4614-B81A-26D06072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A6EB05-41EB-4C6C-AFB7-E4A4A378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009EED-CA93-4F44-A3ED-69B266C06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58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E33DF-64E6-45DB-A8C0-1958CE3D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B1D244-7333-438A-8C1F-F39F7FDAC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5FC32F-AC71-4208-AE35-D4CBD1E5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12ECAA-17BA-4990-ABA6-81FAA43D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2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95BC9-4DF6-48CA-AFB7-EC3C0F84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F26416-13CA-4587-A862-E97BF854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F918BD-E729-44F8-A419-5BC84D3E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3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E05BA-637C-4547-8725-318438B3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B9848-8F9C-4237-B726-83C7FC685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151924-8379-415A-AD8A-FB6329467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105759-7991-45BA-A731-A8EEAFDC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CC08F8-D0B4-409B-B7AE-B38E9860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17729F-C84A-4B4F-8BA8-3B2B3A5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21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91699-3AE2-486D-B414-C89569F2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215446-6A1B-4252-ABD4-008CE3862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DDDC23-CB7B-42DE-8A22-0B64CAA9B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1452D-6487-4AA5-8D3B-85F4E43E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288E29-D429-42CD-9A12-3557F977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AE9891-45D7-447C-AE95-90949711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8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70CDF-5CD9-4F4B-B5B6-5F804041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D2AA84-CB44-4644-B967-D6109BC5F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35263E-3C8D-47D1-BA75-2E80A506F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FFBD-DEAA-409C-B31D-BE2984D34EF8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8820D-C969-4415-B6BC-2073FDCF2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15D825-3730-4F6C-9237-29DA9FA31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A1CF0-9E28-4107-B56F-F533AF093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1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E45C-F180-4742-ABE9-92A73467D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AFB2D6-7E22-4866-84E1-5ACC72E6D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9E8DF3-D35E-45C2-8D83-82C7F21B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178" y="3002845"/>
            <a:ext cx="8771466" cy="2254956"/>
          </a:xfrm>
        </p:spPr>
        <p:txBody>
          <a:bodyPr/>
          <a:lstStyle/>
          <a:p>
            <a:endParaRPr lang="ru-RU" dirty="0"/>
          </a:p>
          <a:p>
            <a:pPr algn="r"/>
            <a:r>
              <a:rPr lang="ru-RU" b="1" i="1" dirty="0">
                <a:solidFill>
                  <a:srgbClr val="7030A0"/>
                </a:solidFill>
              </a:rPr>
              <a:t>Подготовили: Казакова Наталья Владимировна</a:t>
            </a:r>
          </a:p>
          <a:p>
            <a:pPr algn="r"/>
            <a:r>
              <a:rPr lang="ru-RU" b="1" i="1" dirty="0">
                <a:solidFill>
                  <a:srgbClr val="7030A0"/>
                </a:solidFill>
              </a:rPr>
              <a:t>Алексеева Инна Георгиевна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D9CF25-9E51-44EC-951B-585364AF7B35}"/>
              </a:ext>
            </a:extLst>
          </p:cNvPr>
          <p:cNvSpPr/>
          <p:nvPr/>
        </p:nvSpPr>
        <p:spPr>
          <a:xfrm>
            <a:off x="1659466" y="1122363"/>
            <a:ext cx="101122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Проект на тему: «Русская матрешка»</a:t>
            </a:r>
          </a:p>
        </p:txBody>
      </p:sp>
    </p:spTree>
    <p:extLst>
      <p:ext uri="{BB962C8B-B14F-4D97-AF65-F5344CB8AC3E}">
        <p14:creationId xmlns:p14="http://schemas.microsoft.com/office/powerpoint/2010/main" val="421885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96F85D-D3BD-4D87-9418-807B0DF1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BF01A-9AFC-4A2C-ABBE-6D2B538ED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20654" r="12353" b="3922"/>
          <a:stretch/>
        </p:blipFill>
        <p:spPr>
          <a:xfrm>
            <a:off x="4590213" y="309278"/>
            <a:ext cx="3585883" cy="31197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C0FD22-78C1-4705-AC79-677B2C592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07" y="899457"/>
            <a:ext cx="3665446" cy="40923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6004A2-2A4E-4547-AEAD-DE1B11CCF3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37124" r="45817" b="28301"/>
          <a:stretch/>
        </p:blipFill>
        <p:spPr>
          <a:xfrm>
            <a:off x="869289" y="3765175"/>
            <a:ext cx="3327597" cy="28238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3F672-CC10-4E3B-9D5A-F8D1669A5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37" y="101600"/>
            <a:ext cx="269815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CAB39-99B6-43DC-903F-63092607A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123" y="3160062"/>
            <a:ext cx="261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31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FF4B8-5B8A-47DA-A882-6FA4427C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0B717-57B3-442B-8388-19DEFC536363}"/>
              </a:ext>
            </a:extLst>
          </p:cNvPr>
          <p:cNvSpPr txBox="1"/>
          <p:nvPr/>
        </p:nvSpPr>
        <p:spPr>
          <a:xfrm>
            <a:off x="3793067" y="1083733"/>
            <a:ext cx="4526844" cy="5028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Ожидаемые результаты:</a:t>
            </a:r>
            <a:endParaRPr lang="ru-RU" sz="16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ctr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Развитие познавательного интереса к народной игрушке – матрешке;</a:t>
            </a:r>
            <a:endParaRPr lang="ru-RU" sz="16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ctr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Обогащение сенсорного опыта (основные цвета, оттенки цветов, размер);</a:t>
            </a:r>
            <a:endParaRPr lang="ru-RU" sz="16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ctr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Развитие творческих способностей;</a:t>
            </a:r>
            <a:endParaRPr lang="ru-RU" sz="16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ctr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Расширить знания детей об истории матрёшки как народном промысле.</a:t>
            </a:r>
            <a:endParaRPr lang="ru-RU" sz="16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4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A3E89A-B348-4D72-99DB-C1B0C556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298A59-E519-43D8-8410-E6ECCB5C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D1C93D-AAAF-419E-9D71-81E36D1E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4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89DCCC-A1BB-4EC6-A30C-6777C1DC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6327CD-AC80-4D10-9CBC-583D41FD2234}"/>
              </a:ext>
            </a:extLst>
          </p:cNvPr>
          <p:cNvSpPr txBox="1"/>
          <p:nvPr/>
        </p:nvSpPr>
        <p:spPr>
          <a:xfrm>
            <a:off x="1693333" y="541867"/>
            <a:ext cx="8726311" cy="34778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Задачи:</a:t>
            </a:r>
          </a:p>
          <a:p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	Дать элементарные знания об истории создания матрёшки как народного промысла;</a:t>
            </a:r>
          </a:p>
          <a:p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	Систематизировать и углубить представления детей о разновидностях, внешнем виде матрешки;</a:t>
            </a:r>
          </a:p>
          <a:p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	Развивать познавательный интерес, поддерживать радость от узнавания нового;</a:t>
            </a:r>
          </a:p>
          <a:p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	Научить украшать матрешку используя разные техники:  гуашь, краски, </a:t>
            </a:r>
            <a:r>
              <a:rPr lang="ru-RU" sz="20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пластилинографию</a:t>
            </a:r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	Содействовать развитию творческих способностей детей;</a:t>
            </a:r>
          </a:p>
          <a:p>
            <a:r>
              <a:rPr lang="ru-RU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	Воспитывать любовь к 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236437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CD072F-B0B0-4F20-B645-97E50E1CC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94BD3F-1525-4406-977A-CA1EFE03FB1B}"/>
              </a:ext>
            </a:extLst>
          </p:cNvPr>
          <p:cNvSpPr/>
          <p:nvPr/>
        </p:nvSpPr>
        <p:spPr>
          <a:xfrm>
            <a:off x="1715911" y="417690"/>
            <a:ext cx="9110133" cy="5012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FB51A-9B01-4D26-AF7E-A31512A4DB79}"/>
              </a:ext>
            </a:extLst>
          </p:cNvPr>
          <p:cNvSpPr txBox="1"/>
          <p:nvPr/>
        </p:nvSpPr>
        <p:spPr>
          <a:xfrm>
            <a:off x="2043289" y="654756"/>
            <a:ext cx="76425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проекта </a:t>
            </a:r>
          </a:p>
          <a:p>
            <a:pPr algn="ctr"/>
            <a:r>
              <a:rPr lang="ru-RU" sz="36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матрешка»</a:t>
            </a:r>
          </a:p>
          <a:p>
            <a:pPr algn="ctr"/>
            <a: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3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недельный</a:t>
            </a:r>
          </a:p>
          <a:p>
            <a:pPr algn="ctr"/>
            <a:r>
              <a:rPr lang="ru-RU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музыкальный руководитель, преподаватель по рисованию, дети средней группы.</a:t>
            </a:r>
          </a:p>
        </p:txBody>
      </p:sp>
    </p:spTree>
    <p:extLst>
      <p:ext uri="{BB962C8B-B14F-4D97-AF65-F5344CB8AC3E}">
        <p14:creationId xmlns:p14="http://schemas.microsoft.com/office/powerpoint/2010/main" val="331526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48EC49-FB4E-4A59-99AB-822B312A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AF625-B01E-4465-9F7A-3E820B40EA6B}"/>
              </a:ext>
            </a:extLst>
          </p:cNvPr>
          <p:cNvSpPr txBox="1"/>
          <p:nvPr/>
        </p:nvSpPr>
        <p:spPr>
          <a:xfrm>
            <a:off x="293512" y="191911"/>
            <a:ext cx="1166142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70"/>
              </a:lnSpc>
            </a:pPr>
            <a:r>
              <a:rPr lang="ru-RU" sz="18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Актуальность темы:</a:t>
            </a:r>
          </a:p>
          <a:p>
            <a:pPr algn="ctr">
              <a:lnSpc>
                <a:spcPts val="1470"/>
              </a:lnSpc>
            </a:pPr>
            <a:endParaRPr lang="ru-RU" sz="1600" b="1" i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000" algn="just"/>
            <a:r>
              <a:rPr lang="ru-RU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Дети перенасыщены самыми разнообразными современными играми и игрушками. А вот народных игрушек, таких как матрешки, волчки практически ни у кого нет. Дети порой не знают как, в них играть. Беседуя с родителями о том, в какие народные игры они играют с детьми дома, я выяснила – ни в какие. А так хотелось бы, чтобы дети, начиная с младшего дошкольного возраста, проявляли интерес к русской культуре, традициям, обычаям. Матрешка – русская красавица с милым лицом и задорной улыбкой. Она много лет покоряет сердца детей и взрослых, любителей народной игрушки и коллекционеров по всему миру.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000" algn="just"/>
            <a:r>
              <a:rPr lang="ru-RU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Матрешка – развивающая игрушка для детей. Это великолепный дидактический материал. С помощью матрешки можно научить детей выделять разные качества, сравнивать предметы по высоте, ширине, цвету и объему. Все это способствует развитию координации пальцев рук, глазомера, восприятия, мышления, речи, воспитывать усидчивость. Матрешка непросто народная игрушка, хранительница исконно русской культуры. Она – сувенир, памятная кукла, на фартуке которой искусно прорисованы бытовые сценки, сказочные сюжеты, пейзажи, фантастические цветы. Матрешка, став образцом русского декоративно – прикладного искусства, превратилась в визитную карточку России.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000" algn="just"/>
            <a:r>
              <a:rPr lang="ru-RU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Матрешка – символ народной культуры нашего Отечества. Русские матрешки привлекают внимание своей красотой и огромным разнообразием росписи.  Матрешка любима и   популярна во всем мире. Она является носительницей доброты, любви, благополучия и мира. Но далеко не все дети, да и взрослые знают об историческом происхождении матрешки, о появлении  на Руси, о мастерах – изготовителях и художниках, которые расписывают эту удивительную игрушку. Ознакомление детей с русской народной игрушкой «матрешкой» невозможно без русского фольклора, загадок, художественных произведений, а также без непосредственной росписи данной игрушки. Именно скудные знания об этой  русской  красавице подвигло нас на углубленное изучение и тесное знакомство с ней.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8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83793A-0516-49A1-8C8F-B91ADC938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F9F1A5-F5D5-47C2-B1A9-52B1FA04C39F}"/>
              </a:ext>
            </a:extLst>
          </p:cNvPr>
          <p:cNvSpPr txBox="1"/>
          <p:nvPr/>
        </p:nvSpPr>
        <p:spPr>
          <a:xfrm>
            <a:off x="620889" y="304800"/>
            <a:ext cx="10769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0000" algn="ctr">
              <a:lnSpc>
                <a:spcPct val="150000"/>
              </a:lnSpc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 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000"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этап: Подготовительный</a:t>
            </a:r>
          </a:p>
          <a:p>
            <a:pPr marL="457200" lvl="0" indent="-457200">
              <a:lnSpc>
                <a:spcPct val="150000"/>
              </a:lnSpc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методической и художественной литературы по теме проекта;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иллюстративного материала, картинок, фото с матрешками;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интернет - ресурсов по теме проекта;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плана по реализации проекта</a:t>
            </a:r>
          </a:p>
          <a:p>
            <a:pPr lvl="0" indent="540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02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8A10E8-47D0-4AB7-A18E-35A976F7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5657FF-EB90-4D5A-A07A-0257DBA0574B}"/>
              </a:ext>
            </a:extLst>
          </p:cNvPr>
          <p:cNvSpPr txBox="1"/>
          <p:nvPr/>
        </p:nvSpPr>
        <p:spPr>
          <a:xfrm>
            <a:off x="327378" y="525278"/>
            <a:ext cx="10837333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000" algn="ctr">
              <a:lnSpc>
                <a:spcPct val="150000"/>
              </a:lnSpc>
            </a:pPr>
            <a:r>
              <a:rPr lang="ru-RU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этап: Основной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 о народной игрушке матрешке;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 «Такие разные матрешки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игрушками матрешками;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 нетрадиционное рисование «Украсим матрешку», </a:t>
            </a:r>
            <a:r>
              <a:rPr lang="ru-RU" sz="1800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Нарядим матрешку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Раскраски 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Матрешки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альбома для рассматривания «Народная игрушка – матрешка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Разучивание стихов и песен, знакомство с загадками о матрешках;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«Украшение» для матрешек;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 «Из чего сделана матрешка?»;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800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18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динамические паузы «Матрешки»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243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FE23C0-3B87-438A-8E90-F74230EE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BED2F-6189-43D3-91B2-5731B3A1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83"/>
            <a:ext cx="3749365" cy="24569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00321-B6CB-412A-ACC3-D02FA580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36" y="2273811"/>
            <a:ext cx="3578662" cy="2536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6F44F2-29CF-4641-BC56-E44586931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784" y="426953"/>
            <a:ext cx="3340898" cy="2414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0B2A97-9164-48C2-851A-5C011AEA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250" y="2751793"/>
            <a:ext cx="3487214" cy="2530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BBBBD6-50B9-4C65-9E4C-843CC0CF3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371" y="426953"/>
            <a:ext cx="3828620" cy="2462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7F978D-171E-47BD-92C3-C2FEE7F8D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9615" y="2468940"/>
            <a:ext cx="2463579" cy="4236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448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614</Words>
  <Application>Microsoft Office PowerPoint</Application>
  <PresentationFormat>Широкоэкранный</PresentationFormat>
  <Paragraphs>43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marusa.76@inbox.ru</dc:creator>
  <cp:lastModifiedBy>marusa.76@inbox.ru</cp:lastModifiedBy>
  <cp:revision>15</cp:revision>
  <dcterms:created xsi:type="dcterms:W3CDTF">2021-03-21T05:28:26Z</dcterms:created>
  <dcterms:modified xsi:type="dcterms:W3CDTF">2021-03-21T11:11:05Z</dcterms:modified>
</cp:coreProperties>
</file>