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66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8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18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82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1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73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77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28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75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02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01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7F2F-E03D-42A2-B310-3DA64FCDD951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1F63-6EE8-4B25-A569-1A80C928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69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925" y="1240478"/>
            <a:ext cx="67574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по реализации образовательной области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«Влияние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подвижных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 детей с ОВЗ»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95645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«Комитет по образованию  Администрации г. Улан-Удэ»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113 «Капитошка» </a:t>
            </a:r>
            <a:r>
              <a:rPr lang="ru-RU" alt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Улан-Удэ</a:t>
            </a:r>
            <a:endParaRPr lang="ru-RU" altLang="ru-RU" sz="11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0374" y="-4869"/>
            <a:ext cx="1241010" cy="127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7878" y="4149080"/>
            <a:ext cx="2973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МАДОУ д/с №113 «Капитошка»</a:t>
            </a:r>
          </a:p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Кычакова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Георгиевна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4006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2592288" cy="26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gray">
          <a:xfrm>
            <a:off x="2327973" y="1916832"/>
            <a:ext cx="607223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53882" dir="2700000" algn="ctr" rotWithShape="0">
                    <a:prstClr val="black">
                      <a:alpha val="50000"/>
                    </a:prst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6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53882" dir="2700000" algn="ctr" rotWithShape="0">
                    <a:prstClr val="black">
                      <a:alpha val="5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53882" dir="2700000" algn="ctr" rotWithShape="0">
                    <a:prstClr val="black">
                      <a:alpha val="50000"/>
                    </a:prst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4F81BD"/>
              </a:solidFill>
              <a:effectLst>
                <a:outerShdw dist="53882" dir="2700000" algn="ctr" rotWithShape="0">
                  <a:prstClr val="black">
                    <a:alpha val="5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6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404664"/>
            <a:ext cx="6768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требования к содержанию и методам работы, осуществляемым в ДОУ, нацеливают педагогов на формирование широкой двигательной культуры дошкольников, воспитание интереса к двигательной деятельности, т. к. движение-основа жизни. Игра-естественный спутник жизни ребенка и поэтому отвечает законам, заложенным самой природой в развивающемся организме ребенка.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Достаточное насыщение свободного времени детей играми содействуют общему и всестороннему их развитию. Кроме того, подобранные, с учетом возраста, состояния здоровья, степени физической подготовленности детей, подвижные игры, особенно игры на воздухе, несомненно, способствуют оздоровлению, укреплению организма ребенка, закаливанию и тем самым профилактике заболеваний.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мы научим детей с самого раннего возраста ценить, беречь и укреплять свое здоровье, если родители будут личным примером демонстрировать здоровый образ жизни, то можно надеяться, что будущее поколение будет более здоровым в развитии не только физически, но и личностно, интеллектуально, духовно.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7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21363"/>
            <a:ext cx="62646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ОВЗ наблюдаются отклонения не только в речевом, психическом, но и в физическом развитии. У наших детей очень ярко наблюдается выраженная недостаточность общей и мелкой моторики.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 создания проекта возникла, когда мы увидели, что у детей, низкий уровень общения со сверстниками, не было опыта самостоятельной организации игр. Далеко не каждый ребенок мог организовать или придумать новую подвижную игру.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k90_esnet\Desktop\Новая папка\IMG-2a6bf4b8e859b72780005e97c92a891f-V.jpg"/>
          <p:cNvPicPr>
            <a:picLocks noChangeAspect="1" noChangeArrowheads="1"/>
          </p:cNvPicPr>
          <p:nvPr/>
        </p:nvPicPr>
        <p:blipFill>
          <a:blip r:embed="rId3" cstate="print"/>
          <a:srcRect t="30513" b="11981"/>
          <a:stretch>
            <a:fillRect/>
          </a:stretch>
        </p:blipFill>
        <p:spPr bwMode="auto">
          <a:xfrm>
            <a:off x="3542134" y="3212976"/>
            <a:ext cx="3571900" cy="31254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23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1" y="851317"/>
            <a:ext cx="6309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Развитие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 у детей к подвижным играм, предоставление возможности организовывать их самим.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Прививать интерес к подвижным играм.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Содействовать укреплению здоровья, разносторонней физической подготовленности растущего организма и профилактике заболеваний.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Повышать уровень знаний родителей в области роли подвижной игры в физическом развитии ребенка.</a:t>
            </a:r>
          </a:p>
        </p:txBody>
      </p:sp>
      <p:pic>
        <p:nvPicPr>
          <p:cNvPr id="3" name="Picture 2" descr="C:\Users\k90_esnet\Desktop\Новая папка\IMG-9faf7febf9c56714326cce785877df72-V.jpg"/>
          <p:cNvPicPr>
            <a:picLocks noChangeAspect="1" noChangeArrowheads="1"/>
          </p:cNvPicPr>
          <p:nvPr/>
        </p:nvPicPr>
        <p:blipFill>
          <a:blip r:embed="rId3" cstate="print"/>
          <a:srcRect t="21994" b="13181"/>
          <a:stretch>
            <a:fillRect/>
          </a:stretch>
        </p:blipFill>
        <p:spPr bwMode="auto">
          <a:xfrm>
            <a:off x="3851920" y="3397539"/>
            <a:ext cx="3672408" cy="3211637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9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76673"/>
            <a:ext cx="63367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Овладение навыками самостоятельной организации подвижных игр.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Использование детьми подвижных игр с речевым сопровождением, считалок.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Использование детьми атрибутов, пособий для подвижных игр в самостоятельной деятельности.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Повышение активности родителей в физкультурно-оздоровительной работе через подвижные игры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47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300250"/>
            <a:ext cx="7200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1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Подготовительный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2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Практический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3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Анкетирование родителей «Какое место занимает физическая культура в вашей семье?»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Интервьюирование детей «Что нужно делать, чтобы быть здоровыми»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Проблемная ситуация: «Подвижная игра-что это такое?»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Анализ предметно-развивающей среды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Задание детям: «Узнать, в какие игры играли их бабушки и дедушки.»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«Роль подвижных игр в физическом развитии детей с ОВЗ»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Буклет для родителей «Растем здоровыми!»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Создание среды в помещении группы, изготовление необходимых пособий (маски, атрибуты для игр, сделанные родителями)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Составление картотеки (русских народных, хороводных подвижных, малоподвижных игр, считалок)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Деловая игра для родителей «Игры нашего детства»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Мастер –класс для родителей «Подвижные игры дома»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Игры, упражнения с нестандартным оборудованием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НОД по физическому развитию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Дидактические игры о спорте (разрезные картинки, парные картинки и др.)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Досуг «Путешествие в страну спорта и здоровья»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1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332656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Спортивный праздник «Веселые старты»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Выставка атрибутов для подвижных игр сделанных своими руками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проекта: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Подбор методической и познавательной литературы по теме.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Сбор информации по теме проекта из Интернета и периодических изданий.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пособий и создание специальной среды в группе детского сада.</a:t>
            </a:r>
          </a:p>
        </p:txBody>
      </p:sp>
      <p:pic>
        <p:nvPicPr>
          <p:cNvPr id="1026" name="Picture 2" descr="E:\Оля К\ПИгра\IMG_20210324_105532_resized_20210324_1106304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97"/>
          <a:stretch/>
        </p:blipFill>
        <p:spPr bwMode="auto">
          <a:xfrm>
            <a:off x="3923928" y="3198045"/>
            <a:ext cx="3600400" cy="356210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9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9710" y="332656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Формируют у детей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важные двигательные навыки, нравственные качества (честность, дисциплинированность).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Активизируют речевые процессы.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Развивают скоростно-силовые качества (быстроту, ловкость, выносливость, интеллектуальные качества (наблюдательность, память, сообразительность).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Создают атмосферу общности интересов детей, родителей и коллектива детского сада.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 descr="E:\Оля К\ПИгра\IMG_20210324_105534_resized_20210324_1106301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81"/>
          <a:stretch/>
        </p:blipFill>
        <p:spPr bwMode="auto">
          <a:xfrm>
            <a:off x="4056844" y="2936639"/>
            <a:ext cx="3796426" cy="371641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Оля К\ПИгра\24-03-2021_06-44-56\IMG_20210324_114028_1_resized_20210324_1144213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01"/>
          <a:stretch/>
        </p:blipFill>
        <p:spPr bwMode="auto">
          <a:xfrm>
            <a:off x="5508104" y="3484160"/>
            <a:ext cx="3168352" cy="32063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Оля К\ПИгра\24-03-2021_06-44-56\IMG_20210324_114110_resized_20210324_114421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31" t="-132" r="11769" b="23332"/>
          <a:stretch/>
        </p:blipFill>
        <p:spPr bwMode="auto">
          <a:xfrm>
            <a:off x="6794457" y="128595"/>
            <a:ext cx="2252566" cy="320364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Оля К\ПИгра\24-03-2021_06-44-56\IMG_20210324_114128_resized_20210324_1144206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00" r="21720" b="27680"/>
          <a:stretch/>
        </p:blipFill>
        <p:spPr bwMode="auto">
          <a:xfrm>
            <a:off x="2587667" y="3180326"/>
            <a:ext cx="2194348" cy="351017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Оля К\ПИгра\24-03-2021_06-44-56\IMG_20210324_114211_resized_20210324_1144200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0" r="15120" b="47455"/>
          <a:stretch/>
        </p:blipFill>
        <p:spPr bwMode="auto">
          <a:xfrm>
            <a:off x="2339752" y="340174"/>
            <a:ext cx="3915550" cy="23560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35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429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user</cp:lastModifiedBy>
  <cp:revision>14</cp:revision>
  <dcterms:created xsi:type="dcterms:W3CDTF">2021-03-23T06:08:15Z</dcterms:created>
  <dcterms:modified xsi:type="dcterms:W3CDTF">2021-03-24T04:36:32Z</dcterms:modified>
</cp:coreProperties>
</file>