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64" d="100"/>
          <a:sy n="64" d="100"/>
        </p:scale>
        <p:origin x="-86" y="-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1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66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5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958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3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1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7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44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9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1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06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CD7BC-3238-4415-9BEC-5441546EC0F3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CAAD-86B8-43D7-9E12-C95C765C6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3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8027" y="2454984"/>
            <a:ext cx="9543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Инженерная книга</a:t>
            </a:r>
          </a:p>
          <a:p>
            <a:pPr algn="ctr"/>
            <a:r>
              <a:rPr lang="ru-RU" sz="4800" b="1" i="1" dirty="0" smtClean="0">
                <a:solidFill>
                  <a:srgbClr val="B30D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«Кукла - Масленица на санях»</a:t>
            </a:r>
            <a:endParaRPr lang="ru-RU" sz="4800" b="1" i="1" dirty="0">
              <a:solidFill>
                <a:srgbClr val="B30D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5421" y="599090"/>
            <a:ext cx="1026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детский сад  № 113 «Капитошка» </a:t>
            </a:r>
            <a:endParaRPr lang="ru-RU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2828" y="4593021"/>
            <a:ext cx="5044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Разработчики: педагог-психолог Лобова М. В</a:t>
            </a:r>
            <a:r>
              <a:rPr lang="ru-RU" dirty="0" smtClean="0"/>
              <a:t>.          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8742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6169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Сани мы установили на РОББО-платформу на колесных парах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r="6321" b="19540"/>
          <a:stretch/>
        </p:blipFill>
        <p:spPr>
          <a:xfrm>
            <a:off x="5721568" y="3311068"/>
            <a:ext cx="6051331" cy="2732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t="-1073" r="6896" b="1073"/>
          <a:stretch/>
        </p:blipFill>
        <p:spPr>
          <a:xfrm>
            <a:off x="1112789" y="1493071"/>
            <a:ext cx="3689118" cy="45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096" y="71152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Устанавливаем Куклу – Масленицу на сани.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4138" r="-1430" b="9272"/>
          <a:stretch/>
        </p:blipFill>
        <p:spPr>
          <a:xfrm>
            <a:off x="1578193" y="1690688"/>
            <a:ext cx="3969626" cy="4583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7812" y="2287033"/>
            <a:ext cx="52026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Программируем РОББО – платформу с помощью визуального языка программирования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RobboJR</a:t>
            </a:r>
            <a:endParaRPr lang="en-US" sz="2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Кукла – Масленица поехала на санях. Ура!</a:t>
            </a:r>
            <a:endParaRPr lang="en-US" sz="24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8699938" y="3489514"/>
            <a:ext cx="419099" cy="399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6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24" y="1219200"/>
            <a:ext cx="107625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Данный проект интересен педагогам, творчески работающим c дошкольниками, родителям, которые имеют возможность совместно с детьми познакомиться с ранее неизвестными для них элементами традиционной русской народной культуры, детям, имеющим возможность в очередной раз проявить себя в разных видах деятельности и выбрать интересное направление для себя не только во время реализации проекта, но и в дальнейшем.</a:t>
            </a:r>
          </a:p>
        </p:txBody>
      </p:sp>
    </p:spTree>
    <p:extLst>
      <p:ext uri="{BB962C8B-B14F-4D97-AF65-F5344CB8AC3E}">
        <p14:creationId xmlns:p14="http://schemas.microsoft.com/office/powerpoint/2010/main" val="269624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5" y="2055813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1200806" y="370391"/>
            <a:ext cx="10152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B30D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Масленица </a:t>
            </a:r>
            <a:r>
              <a:rPr lang="ru-RU" sz="40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один из любимых народных праздников на Руси</a:t>
            </a:r>
            <a:endParaRPr lang="ru-RU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5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Самым главным атрибутом праздника является домашняя </a:t>
            </a:r>
            <a:r>
              <a:rPr lang="ru-RU" i="1" dirty="0" smtClean="0">
                <a:solidFill>
                  <a:srgbClr val="B30D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кукла – Масленица</a:t>
            </a:r>
            <a:r>
              <a:rPr lang="ru-RU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Руси обрядовая кукла.</a:t>
            </a:r>
            <a:endParaRPr lang="ru-RU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30" y="2098675"/>
            <a:ext cx="3974222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82" y="2055813"/>
            <a:ext cx="3632773" cy="447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703" y="4695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Делали куклу Масленицу, наряжали ее, усаживали в сани и везли на горку. Встречали ее песнями.</a:t>
            </a:r>
            <a:endParaRPr lang="ru-RU" sz="32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" b="17813"/>
          <a:stretch/>
        </p:blipFill>
        <p:spPr>
          <a:xfrm>
            <a:off x="2469929" y="1967754"/>
            <a:ext cx="7115853" cy="363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7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B30D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Мы решили изготовить свою куклу и сани</a:t>
            </a:r>
            <a:r>
              <a:rPr lang="ru-RU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ru-RU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изготовления куклы нам понадобилось:</a:t>
            </a:r>
            <a:br>
              <a:rPr lang="ru-RU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втулка бумажная, шерстяные нити, пластиковая бутылка, ткань, бумажные салфетки, лента.</a:t>
            </a:r>
            <a:endParaRPr lang="ru-RU" sz="36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1"/>
          <a:stretch/>
        </p:blipFill>
        <p:spPr>
          <a:xfrm>
            <a:off x="483439" y="2140936"/>
            <a:ext cx="3400839" cy="226289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68" b="6808"/>
          <a:stretch/>
        </p:blipFill>
        <p:spPr>
          <a:xfrm>
            <a:off x="4232415" y="2573676"/>
            <a:ext cx="3746268" cy="2713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t="-4752" r="10459" b="-689"/>
          <a:stretch/>
        </p:blipFill>
        <p:spPr>
          <a:xfrm>
            <a:off x="8326821" y="3117915"/>
            <a:ext cx="3026979" cy="35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15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7" b="90000" l="28500" r="74500">
                        <a14:foregroundMark x1="45955" y1="6909" x2="44500" y2="14424"/>
                        <a14:foregroundMark x1="45727" y1="6727" x2="47000" y2="4909"/>
                        <a14:foregroundMark x1="53773" y1="6303" x2="53909" y2="12727"/>
                        <a14:foregroundMark x1="31045" y1="64364" x2="29864" y2="68364"/>
                        <a14:foregroundMark x1="56227" y1="84000" x2="57682" y2="81697"/>
                        <a14:foregroundMark x1="55273" y1="83212" x2="55273" y2="83212"/>
                        <a14:foregroundMark x1="55273" y1="83212" x2="55182" y2="84606"/>
                        <a14:foregroundMark x1="63227" y1="78000" x2="65955" y2="73576"/>
                        <a14:foregroundMark x1="72318" y1="67879" x2="72091" y2="71394"/>
                        <a14:foregroundMark x1="73227" y1="59758" x2="74500" y2="61939"/>
                        <a14:foregroundMark x1="72636" y1="59152" x2="70455" y2="56424"/>
                        <a14:foregroundMark x1="40136" y1="85030" x2="42864" y2="81394"/>
                        <a14:foregroundMark x1="38273" y1="83818" x2="39091" y2="81818"/>
                        <a14:foregroundMark x1="37364" y1="78606" x2="36909" y2="77394"/>
                        <a14:foregroundMark x1="62318" y1="78788" x2="61955" y2="79818"/>
                        <a14:foregroundMark x1="59636" y1="80303" x2="58273" y2="81697"/>
                        <a14:foregroundMark x1="30455" y1="72970" x2="33091" y2="69758"/>
                        <a14:foregroundMark x1="33545" y1="70970" x2="32636" y2="70667"/>
                        <a14:foregroundMark x1="30227" y1="73273" x2="30227" y2="70970"/>
                        <a14:foregroundMark x1="29318" y1="73576" x2="29545" y2="71697"/>
                        <a14:foregroundMark x1="28500" y1="71697" x2="28500" y2="68485"/>
                        <a14:backgroundMark x1="34818" y1="28667" x2="36682" y2="20970"/>
                        <a14:backgroundMark x1="39318" y1="23879" x2="41136" y2="24242"/>
                        <a14:backgroundMark x1="39409" y1="19636" x2="41364" y2="18061"/>
                        <a14:backgroundMark x1="41727" y1="20848" x2="41500" y2="23273"/>
                        <a14:backgroundMark x1="60909" y1="26182" x2="64818" y2="26061"/>
                        <a14:backgroundMark x1="62545" y1="22242" x2="67591" y2="22667"/>
                        <a14:backgroundMark x1="59318" y1="20970" x2="68955" y2="19939"/>
                        <a14:backgroundMark x1="72318" y1="35879" x2="73455" y2="49939"/>
                        <a14:backgroundMark x1="71045" y1="51939" x2="73455" y2="56121"/>
                        <a14:backgroundMark x1="67591" y1="40000" x2="68409" y2="32061"/>
                        <a14:backgroundMark x1="36455" y1="26182" x2="30682" y2="53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r="24138"/>
          <a:stretch/>
        </p:blipFill>
        <p:spPr>
          <a:xfrm>
            <a:off x="7065578" y="551054"/>
            <a:ext cx="4445876" cy="6858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253331"/>
            <a:ext cx="65926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Вот такая куколка у нас получилась</a:t>
            </a:r>
            <a:endParaRPr lang="ru-RU" sz="4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Сани мы изготовили из конструктора ТИКО</a:t>
            </a:r>
            <a:endParaRPr 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96" b="67113" l="0" r="95986">
                        <a14:foregroundMark x1="5591" y1="34895" x2="15771" y2="41109"/>
                        <a14:foregroundMark x1="7240" y1="30497" x2="7240" y2="30497"/>
                        <a14:foregroundMark x1="7240" y1="31262" x2="13405" y2="32218"/>
                        <a14:foregroundMark x1="1290" y1="34417" x2="2007" y2="39675"/>
                        <a14:foregroundMark x1="2724" y1="31931" x2="3799" y2="29828"/>
                        <a14:foregroundMark x1="9247" y1="27629" x2="10681" y2="26195"/>
                        <a14:foregroundMark x1="53835" y1="37763" x2="62867" y2="38719"/>
                        <a14:foregroundMark x1="47814" y1="20076" x2="47455" y2="15296"/>
                        <a14:foregroundMark x1="1434" y1="30784" x2="5448" y2="27342"/>
                        <a14:backgroundMark x1="38925" y1="56119" x2="52545" y2="56119"/>
                        <a14:backgroundMark x1="35699" y1="57075" x2="38566" y2="54685"/>
                        <a14:backgroundMark x1="34767" y1="55641" x2="35484" y2="52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39" b="27464"/>
          <a:stretch/>
        </p:blipFill>
        <p:spPr>
          <a:xfrm>
            <a:off x="190901" y="1941047"/>
            <a:ext cx="5801782" cy="24278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r="3566" b="20280"/>
          <a:stretch/>
        </p:blipFill>
        <p:spPr>
          <a:xfrm>
            <a:off x="6424429" y="2869323"/>
            <a:ext cx="5392560" cy="26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1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7" r="12106" b="9007"/>
          <a:stretch/>
        </p:blipFill>
        <p:spPr>
          <a:xfrm>
            <a:off x="449036" y="264376"/>
            <a:ext cx="2759529" cy="28526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5"/>
          <a:stretch/>
        </p:blipFill>
        <p:spPr>
          <a:xfrm>
            <a:off x="3535135" y="575044"/>
            <a:ext cx="3020423" cy="365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-239" r="3542" b="19287"/>
          <a:stretch/>
        </p:blipFill>
        <p:spPr>
          <a:xfrm>
            <a:off x="7078436" y="3468950"/>
            <a:ext cx="4275364" cy="3233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8" b="26309"/>
          <a:stretch/>
        </p:blipFill>
        <p:spPr>
          <a:xfrm>
            <a:off x="7226753" y="124380"/>
            <a:ext cx="3589564" cy="31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796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3106</TotalTime>
  <Words>134</Words>
  <Application>Microsoft Office PowerPoint</Application>
  <PresentationFormat>Произвольный</PresentationFormat>
  <Paragraphs>18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Самым главным атрибутом праздника является домашняя кукла – Масленица. На Руси обрядовая кукла.</vt:lpstr>
      <vt:lpstr>Презентация PowerPoint</vt:lpstr>
      <vt:lpstr>Мы решили изготовить свою куклу и сани. Для изготовления куклы нам понадобилось: втулка бумажная, шерстяные нити, пластиковая бутылка, ткань, бумажные салфетки, лента.</vt:lpstr>
      <vt:lpstr>Презентация PowerPoint</vt:lpstr>
      <vt:lpstr>Сани мы изготовили из конструктора ТИКО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 Вани и мама Тани  не смогли договориться сколько денег сдавать на новогодние подарки детям. Мама Тани, состоящая в родительском комитете, выдвинула одну сумму, а мама Вани посчитала ее чрезмерной.</dc:title>
  <dc:creator>капитошка</dc:creator>
  <cp:lastModifiedBy>Татьяна</cp:lastModifiedBy>
  <cp:revision>24</cp:revision>
  <dcterms:created xsi:type="dcterms:W3CDTF">2021-02-24T10:12:27Z</dcterms:created>
  <dcterms:modified xsi:type="dcterms:W3CDTF">2021-03-23T23:22:45Z</dcterms:modified>
</cp:coreProperties>
</file>