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B0BCF3-367C-4E2F-81FB-27B3DF5EE6B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B2D0BA-3C61-4C7E-8E89-FDFC925418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80" y="3550463"/>
            <a:ext cx="4378456" cy="32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84615"/>
            <a:ext cx="86409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Проект: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гостях у светофора»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Подготовительная группа №9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«Забава»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№113 «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Капитошка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 Недорезова В.И.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6165304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Октябрь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9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/>
          <a:stretch/>
        </p:blipFill>
        <p:spPr>
          <a:xfrm>
            <a:off x="7849" y="1"/>
            <a:ext cx="3556039" cy="3214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68" y="3248625"/>
            <a:ext cx="2740836" cy="3525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163"/>
            <a:ext cx="3363838" cy="4053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90304" y="4897149"/>
            <a:ext cx="4420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Тематические беседы («Правила дорожного движения», «Улица города»);</a:t>
            </a:r>
          </a:p>
          <a:p>
            <a:r>
              <a:rPr lang="ru-RU" dirty="0"/>
              <a:t>• Интегрированное занятие-беседа «Правила поведения в общественном </a:t>
            </a:r>
          </a:p>
          <a:p>
            <a:r>
              <a:rPr lang="ru-RU" dirty="0"/>
              <a:t>Транспорте»</a:t>
            </a:r>
          </a:p>
        </p:txBody>
      </p:sp>
    </p:spTree>
    <p:extLst>
      <p:ext uri="{BB962C8B-B14F-4D97-AF65-F5344CB8AC3E}">
        <p14:creationId xmlns:p14="http://schemas.microsoft.com/office/powerpoint/2010/main" val="78239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9" y="0"/>
            <a:ext cx="3368143" cy="4490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94" y="2852259"/>
            <a:ext cx="3004306" cy="40057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4956"/>
            <a:ext cx="3199600" cy="317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3338" y="750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Дидактические игры: «Что можно, а что нельзя», «Лучший пешеход», «Светофор», «Это я, это я, это все мои друзья». </a:t>
            </a:r>
          </a:p>
          <a:p>
            <a:r>
              <a:rPr lang="ru-RU" dirty="0"/>
              <a:t>Настольно-печатные игры: «ПДД», «Азбука дорожных знаков», «Ну, </a:t>
            </a:r>
          </a:p>
          <a:p>
            <a:r>
              <a:rPr lang="ru-RU" dirty="0"/>
              <a:t>погоди!», «Лото осторожностей», «Лото дорожных знаков».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71" y="4308709"/>
            <a:ext cx="58059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Чтение художественной литературы: </a:t>
            </a:r>
          </a:p>
          <a:p>
            <a:r>
              <a:rPr lang="ru-RU" dirty="0"/>
              <a:t>Заучивание стихотворение - «Светофор». </a:t>
            </a:r>
          </a:p>
          <a:p>
            <a:r>
              <a:rPr lang="ru-RU" dirty="0"/>
              <a:t>Чтение С. Михалков «Если свет зажегся красный», «дядя Степа </a:t>
            </a:r>
          </a:p>
          <a:p>
            <a:r>
              <a:rPr lang="ru-RU" dirty="0"/>
              <a:t>милиционер», Я. </a:t>
            </a:r>
            <a:r>
              <a:rPr lang="ru-RU" dirty="0" err="1"/>
              <a:t>Пишумова</a:t>
            </a:r>
            <a:r>
              <a:rPr lang="ru-RU" dirty="0"/>
              <a:t> «Постовой», В. </a:t>
            </a:r>
            <a:r>
              <a:rPr lang="ru-RU" dirty="0" err="1"/>
              <a:t>Овчинцев</a:t>
            </a:r>
            <a:r>
              <a:rPr lang="ru-RU" dirty="0"/>
              <a:t> «Зебра переход», П. П. </a:t>
            </a:r>
          </a:p>
          <a:p>
            <a:r>
              <a:rPr lang="ru-RU" dirty="0"/>
              <a:t>Дзюба «Правила пешехода», «На улице не в комнате», «Про ПДД», «Сказка </a:t>
            </a:r>
          </a:p>
          <a:p>
            <a:r>
              <a:rPr lang="ru-RU" dirty="0"/>
              <a:t>про непослушного Зайку и Медвежат»</a:t>
            </a:r>
          </a:p>
        </p:txBody>
      </p:sp>
    </p:spTree>
    <p:extLst>
      <p:ext uri="{BB962C8B-B14F-4D97-AF65-F5344CB8AC3E}">
        <p14:creationId xmlns:p14="http://schemas.microsoft.com/office/powerpoint/2010/main" val="128660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33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Лепка: «Веселый светофор», «Постовой»;</a:t>
            </a:r>
          </a:p>
          <a:p>
            <a:r>
              <a:rPr lang="ru-RU" dirty="0"/>
              <a:t>Аппликация: «Дорожный знак», «Наш город».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8502" y="5013176"/>
            <a:ext cx="5519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Выставка рисунков: «Дорожные знаки – наши друзья»</a:t>
            </a:r>
          </a:p>
          <a:p>
            <a:r>
              <a:rPr lang="ru-RU" dirty="0"/>
              <a:t>Прослушивание музыкальных произведений о ПДД.</a:t>
            </a:r>
          </a:p>
          <a:p>
            <a:r>
              <a:rPr lang="ru-RU" dirty="0"/>
              <a:t> Раскраски с ПДД для дошкольников «Дорожные знаки», «Наша улица».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8809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02" y="1371247"/>
            <a:ext cx="2803748" cy="3738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/>
          <a:stretch/>
        </p:blipFill>
        <p:spPr>
          <a:xfrm>
            <a:off x="0" y="2132856"/>
            <a:ext cx="3650999" cy="36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8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79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5" y="2462"/>
            <a:ext cx="8731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427" y="1323791"/>
            <a:ext cx="852669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Продолжать формировать и</a:t>
            </a:r>
          </a:p>
          <a:p>
            <a:r>
              <a:rPr lang="ru-RU" sz="4000" dirty="0" smtClean="0"/>
              <a:t> закреплять у детей, </a:t>
            </a:r>
          </a:p>
          <a:p>
            <a:r>
              <a:rPr lang="ru-RU" sz="4000" dirty="0" smtClean="0"/>
              <a:t>подготовительного</a:t>
            </a:r>
          </a:p>
          <a:p>
            <a:r>
              <a:rPr lang="ru-RU" sz="4000" dirty="0" smtClean="0"/>
              <a:t>дошкольного возраста, </a:t>
            </a:r>
          </a:p>
          <a:p>
            <a:r>
              <a:rPr lang="ru-RU" sz="4000" dirty="0" smtClean="0"/>
              <a:t>основы безопасного поведения на </a:t>
            </a:r>
          </a:p>
          <a:p>
            <a:r>
              <a:rPr lang="ru-RU" sz="4000" dirty="0" smtClean="0"/>
              <a:t>улице и знания правил дорожного </a:t>
            </a:r>
          </a:p>
          <a:p>
            <a:r>
              <a:rPr lang="ru-RU" sz="4000" dirty="0" smtClean="0"/>
              <a:t>движения.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3341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268" y="111197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• Познакомить детей со значением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дорожных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знаков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(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«Пешеходный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endParaRPr lang="ru-RU" sz="2000" i="0" dirty="0" smtClean="0">
              <a:solidFill>
                <a:srgbClr val="333333"/>
              </a:solidFill>
              <a:effectLst/>
              <a:latin typeface="ff3"/>
            </a:endParaRP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переход»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,</a:t>
            </a:r>
            <a:r>
              <a:rPr lang="ru-RU" sz="2000" i="0" dirty="0" smtClean="0">
                <a:solidFill>
                  <a:srgbClr val="FF0000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«Остановка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автобуса»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,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«Подземный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переход»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,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«Пункт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первой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медицинской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помощи»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, «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Движение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пешеходов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запрещено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», «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Движение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на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велосипедах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запрещено»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,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«Передача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звукового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сигнала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запрещена»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). </a:t>
            </a:r>
            <a:endParaRPr lang="ru-RU" sz="2000" i="0" dirty="0" smtClean="0">
              <a:solidFill>
                <a:srgbClr val="333333"/>
              </a:solidFill>
              <a:effectLst/>
              <a:latin typeface="ff3"/>
            </a:endParaRP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• Научить детей понимать их схематичное изображение </a:t>
            </a: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для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правильной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ориентации на улицах и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дорогах, уметь определять </a:t>
            </a: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запрещающие и разрешающие знаки.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endParaRPr lang="ru-RU" sz="2000" i="0" dirty="0" smtClean="0">
              <a:solidFill>
                <a:srgbClr val="333333"/>
              </a:solidFill>
              <a:effectLst/>
              <a:latin typeface="ff3"/>
            </a:endParaRP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• Закрепить знания о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правилах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дорожного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движения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и практические </a:t>
            </a: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навыки поведения в условиях игрового пространства;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endParaRPr lang="ru-RU" sz="2000" i="0" dirty="0" smtClean="0">
              <a:solidFill>
                <a:srgbClr val="333333"/>
              </a:solidFill>
              <a:effectLst/>
              <a:latin typeface="ff3"/>
            </a:endParaRP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• Продолжаем воспитывать у детей навыки безопасного поведения на </a:t>
            </a: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улице.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endParaRPr lang="ru-RU" sz="2000" i="0" dirty="0" smtClean="0">
              <a:solidFill>
                <a:srgbClr val="333333"/>
              </a:solidFill>
              <a:effectLst/>
              <a:latin typeface="ff3"/>
            </a:endParaRP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• Закреплять знания детей о назначении светофора и работе </a:t>
            </a: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регулировщика.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endParaRPr lang="ru-RU" sz="2000" i="0" dirty="0" smtClean="0">
              <a:solidFill>
                <a:srgbClr val="333333"/>
              </a:solidFill>
              <a:effectLst/>
              <a:latin typeface="ff3"/>
            </a:endParaRP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• Закрепить знание детей об элементах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дороги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(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проезжая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часть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, </a:t>
            </a:r>
            <a:endParaRPr lang="ru-RU" sz="2000" i="0" dirty="0" smtClean="0">
              <a:solidFill>
                <a:srgbClr val="333333"/>
              </a:solidFill>
              <a:effectLst/>
              <a:latin typeface="ff3"/>
            </a:endParaRPr>
          </a:p>
          <a:p>
            <a:pPr fontAlgn="base"/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пешеходный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переход,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 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3"/>
              </a:rPr>
              <a:t>тротуар)</a:t>
            </a:r>
            <a:r>
              <a:rPr lang="ru-RU" sz="2000" i="0" dirty="0" smtClean="0">
                <a:solidFill>
                  <a:srgbClr val="333333"/>
                </a:solidFill>
                <a:effectLst/>
                <a:latin typeface="ff4"/>
              </a:rPr>
              <a:t>.</a:t>
            </a:r>
            <a:endParaRPr lang="ru-RU" sz="2000" i="0" dirty="0">
              <a:solidFill>
                <a:srgbClr val="333333"/>
              </a:solidFill>
              <a:effectLst/>
              <a:latin typeface="ff3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0078" y="188640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64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027" y="116632"/>
            <a:ext cx="88285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027" y="701408"/>
            <a:ext cx="9152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Детский дорожно-транспортного травматизм на сегодняшний момент является одним из самых актуальных аспектов современного общества. Особенно в больших городах с их бешенным ритмом жизни в условиях сложной дорожно-транспортной обстановки, </a:t>
            </a:r>
          </a:p>
          <a:p>
            <a:r>
              <a:rPr lang="ru-RU" sz="1400" dirty="0" smtClean="0"/>
              <a:t>где соблюдение норм и правил поведения на дорогах становятся довольно большой проблемой, которая зависит как от государственных структур (дорожное законодательство, контроль со стороны служб дорожной инспекции ГИБДД), но и огромная ответственность налагается и на самих участников дорожного движения, и не только на взрослых, но и детей. Часто виновниками дорожно-транспортных происшествий являются сами дети, которые играют вблизи дорог, переходят улицу на запрещающие знаки и/или в неположенных местах, катаются на велосипедах на участках дорог, где это запрещено, </a:t>
            </a:r>
          </a:p>
          <a:p>
            <a:r>
              <a:rPr lang="ru-RU" sz="1400" dirty="0" smtClean="0"/>
              <a:t>неправильно входят в транспортные средства и выходят из них. Приводят к этому как элементарное незнание правил  дорожного движения самими детьми, так и безучастное отношение взрослых к поведению детей на проезжей части. Отсутствие защитной психологической реакция на дорожную обстановку, которая свойственна взрослым, у детей может привести к трагическим последствиям; дети в силу отсутствия этой реакции не умеют в должной степени управлять своим поведением. Желание к неизведанному, чему-то новому, их детская непоседливость часто ставят их в ситуацию реальной опасности в стремительно меняющейся дорожной обстановке. </a:t>
            </a:r>
          </a:p>
          <a:p>
            <a:r>
              <a:rPr lang="ru-RU" sz="1400" dirty="0" smtClean="0"/>
              <a:t>Поэтому начиная с самого раннего возраста необходимо учить детей безопасному поведению на дороге, улице, в транспорте, а также правилам дорожного движения. </a:t>
            </a:r>
          </a:p>
          <a:p>
            <a:r>
              <a:rPr lang="ru-RU" sz="1400" dirty="0" smtClean="0"/>
              <a:t>Знание и соблюдение «Правил дорожного движения» поможет сформировать уверенное,</a:t>
            </a:r>
          </a:p>
          <a:p>
            <a:r>
              <a:rPr lang="ru-RU" sz="1400" dirty="0" smtClean="0"/>
              <a:t> ответственное и безопасное поведение детей на дорогах. случаев на дорогах. </a:t>
            </a:r>
          </a:p>
          <a:p>
            <a:r>
              <a:rPr lang="ru-RU" sz="1400" dirty="0" smtClean="0"/>
              <a:t>Эффективность обучения детей правилам дорожного движения во многом зависит и от активного участия родителей в совместной с ними деятельности. </a:t>
            </a:r>
          </a:p>
          <a:p>
            <a:r>
              <a:rPr lang="ru-RU" sz="1400" dirty="0" smtClean="0"/>
              <a:t>Таким образом актуальность проекта  заключается в воспитании у детей дошкольного возраста навыков безопасного поведения на улицах города.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438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3" y="476671"/>
            <a:ext cx="8501045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Тип проекта</a:t>
            </a:r>
            <a:r>
              <a:rPr lang="ru-RU" sz="2400" dirty="0" smtClean="0">
                <a:solidFill>
                  <a:srgbClr val="C00000"/>
                </a:solidFill>
              </a:rPr>
              <a:t>:  </a:t>
            </a:r>
            <a:r>
              <a:rPr lang="ru-RU" dirty="0" smtClean="0"/>
              <a:t>краткосрочный,  познавательно-творческий,   групповой.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u="sng" dirty="0" smtClean="0">
                <a:solidFill>
                  <a:srgbClr val="C00000"/>
                </a:solidFill>
              </a:rPr>
              <a:t>Участники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воспитатель, дети группы № 9, родители.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u="sng" dirty="0" smtClean="0">
                <a:solidFill>
                  <a:srgbClr val="C00000"/>
                </a:solidFill>
              </a:rPr>
              <a:t>Ресурсное обеспечение: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иллюстрации, фотографии.</a:t>
            </a:r>
          </a:p>
          <a:p>
            <a:endParaRPr lang="ru-RU" dirty="0" smtClean="0"/>
          </a:p>
          <a:p>
            <a:r>
              <a:rPr lang="ru-RU" dirty="0" smtClean="0"/>
              <a:t>2.для творчества: краски, пластилин, цветная бумага, клей.</a:t>
            </a:r>
          </a:p>
          <a:p>
            <a:endParaRPr lang="ru-RU" dirty="0" smtClean="0"/>
          </a:p>
          <a:p>
            <a:r>
              <a:rPr lang="ru-RU" dirty="0" smtClean="0"/>
              <a:t>3.магнитофон.</a:t>
            </a:r>
          </a:p>
          <a:p>
            <a:endParaRPr lang="ru-RU" dirty="0" smtClean="0"/>
          </a:p>
          <a:p>
            <a:r>
              <a:rPr lang="ru-RU" dirty="0" smtClean="0"/>
              <a:t>4.литературные произведения.</a:t>
            </a:r>
          </a:p>
          <a:p>
            <a:endParaRPr lang="ru-RU" dirty="0"/>
          </a:p>
          <a:p>
            <a:r>
              <a:rPr lang="ru-RU" dirty="0" smtClean="0"/>
              <a:t>5. Дидактические игры</a:t>
            </a:r>
          </a:p>
          <a:p>
            <a:endParaRPr lang="ru-RU" dirty="0"/>
          </a:p>
          <a:p>
            <a:r>
              <a:rPr lang="ru-RU" dirty="0" smtClean="0"/>
              <a:t>6. презентации </a:t>
            </a:r>
            <a:r>
              <a:rPr lang="ru-RU" dirty="0" err="1" smtClean="0"/>
              <a:t>PowerPoint</a:t>
            </a:r>
            <a:r>
              <a:rPr lang="ru-RU" dirty="0" smtClean="0"/>
              <a:t> по теме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239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980728"/>
            <a:ext cx="8604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/>
              <a:t>Подборка методического материала по теме «ПДД</a:t>
            </a:r>
            <a:r>
              <a:rPr lang="ru-RU" sz="2400" dirty="0" smtClean="0"/>
              <a:t>»</a:t>
            </a:r>
          </a:p>
          <a:p>
            <a:pPr fontAlgn="base"/>
            <a:r>
              <a:rPr lang="ru-RU" sz="2400" dirty="0" smtClean="0"/>
              <a:t> </a:t>
            </a:r>
            <a:endParaRPr lang="ru-RU" sz="2400" dirty="0"/>
          </a:p>
          <a:p>
            <a:pPr fontAlgn="base"/>
            <a:r>
              <a:rPr lang="ru-RU" sz="2400" dirty="0"/>
              <a:t>• Подбор игр и игрового материала, оборудования. </a:t>
            </a:r>
            <a:endParaRPr lang="ru-RU" sz="2400" dirty="0" smtClean="0"/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• Оформление уголка по «ПДД». </a:t>
            </a:r>
            <a:endParaRPr lang="ru-RU" sz="2400" dirty="0" smtClean="0"/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• Подбор детской художественной литературы на тему «ПДД». </a:t>
            </a:r>
            <a:endParaRPr lang="ru-RU" sz="2400" dirty="0" smtClean="0"/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•Подбор и оформление информационного материала для </a:t>
            </a:r>
          </a:p>
          <a:p>
            <a:pPr fontAlgn="base"/>
            <a:r>
              <a:rPr lang="ru-RU" sz="2400" dirty="0"/>
              <a:t>родителей (памятки). </a:t>
            </a:r>
            <a:endParaRPr lang="ru-RU" sz="2400" dirty="0" smtClean="0"/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• Создание в групповой комнате макета по «ПДД»: «На улице нашего </a:t>
            </a:r>
            <a:r>
              <a:rPr lang="ru-RU" sz="2400" dirty="0" smtClean="0"/>
              <a:t>города</a:t>
            </a:r>
            <a:r>
              <a:rPr lang="ru-RU" sz="2400" dirty="0"/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337" y="57398"/>
            <a:ext cx="863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Предварительная работа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65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600" y="2462"/>
            <a:ext cx="5368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Основной этап: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4437"/>
            <a:ext cx="855875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Тематические беседы («Правила дорожного движения», «Улица города»);</a:t>
            </a:r>
          </a:p>
          <a:p>
            <a:r>
              <a:rPr lang="ru-RU" dirty="0" smtClean="0"/>
              <a:t>• Интегрированное занятие-беседа «Правила поведения в общественном </a:t>
            </a:r>
          </a:p>
          <a:p>
            <a:r>
              <a:rPr lang="ru-RU" dirty="0" smtClean="0"/>
              <a:t>Транспорте»</a:t>
            </a:r>
          </a:p>
          <a:p>
            <a:r>
              <a:rPr lang="ru-RU" dirty="0" smtClean="0"/>
              <a:t>• Сюжетно-ролевая игра «Движение на улице города»;</a:t>
            </a:r>
          </a:p>
          <a:p>
            <a:r>
              <a:rPr lang="ru-RU" dirty="0" smtClean="0"/>
              <a:t>• Викторина «Пешеход на улице», Словесная игра «Что? Где? Откуда?»</a:t>
            </a:r>
          </a:p>
          <a:p>
            <a:r>
              <a:rPr lang="ru-RU" dirty="0" smtClean="0"/>
              <a:t>• Конструктивная </a:t>
            </a:r>
            <a:r>
              <a:rPr lang="ru-RU" dirty="0"/>
              <a:t>деятельность: Тема: «На улицах нашего города» (макет). </a:t>
            </a:r>
          </a:p>
          <a:p>
            <a:pPr fontAlgn="base"/>
            <a:r>
              <a:rPr lang="ru-RU" dirty="0"/>
              <a:t>Беседы: «О правилах кошке расскажем немножко», Знаешь ли ты дорожные </a:t>
            </a:r>
          </a:p>
          <a:p>
            <a:pPr fontAlgn="base"/>
            <a:r>
              <a:rPr lang="ru-RU" dirty="0"/>
              <a:t>знаки?», «Соблюдаем правила дорожного движения», «Кто поможет </a:t>
            </a:r>
          </a:p>
          <a:p>
            <a:pPr fontAlgn="base"/>
            <a:r>
              <a:rPr lang="ru-RU" dirty="0"/>
              <a:t>на дороге» А. В. Горская.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Чтение художественной литературы: </a:t>
            </a:r>
          </a:p>
          <a:p>
            <a:pPr fontAlgn="base"/>
            <a:r>
              <a:rPr lang="ru-RU" dirty="0"/>
              <a:t>Заучивание стихотворение - «Светофор». </a:t>
            </a:r>
          </a:p>
          <a:p>
            <a:pPr fontAlgn="base"/>
            <a:r>
              <a:rPr lang="ru-RU" dirty="0"/>
              <a:t>Чтение С. Михалков «Если свет зажегся красный», «дядя Степа </a:t>
            </a:r>
          </a:p>
          <a:p>
            <a:pPr fontAlgn="base"/>
            <a:r>
              <a:rPr lang="ru-RU" dirty="0"/>
              <a:t>милиционер», Я. </a:t>
            </a:r>
            <a:r>
              <a:rPr lang="ru-RU" dirty="0" err="1"/>
              <a:t>Пишумова</a:t>
            </a:r>
            <a:r>
              <a:rPr lang="ru-RU" dirty="0"/>
              <a:t> «Постовой», В. </a:t>
            </a:r>
            <a:r>
              <a:rPr lang="ru-RU" dirty="0" err="1"/>
              <a:t>Овчинцев</a:t>
            </a:r>
            <a:r>
              <a:rPr lang="ru-RU" dirty="0"/>
              <a:t> «Зебра переход», П. П. </a:t>
            </a:r>
          </a:p>
          <a:p>
            <a:pPr fontAlgn="base"/>
            <a:r>
              <a:rPr lang="ru-RU" dirty="0"/>
              <a:t>Дзюба «Правила пешехода», «На улице не в комнате», «Про ПДД», «Сказка </a:t>
            </a:r>
          </a:p>
          <a:p>
            <a:pPr fontAlgn="base"/>
            <a:r>
              <a:rPr lang="ru-RU" dirty="0"/>
              <a:t>про непослушного Зайку и Медвежат</a:t>
            </a:r>
            <a:r>
              <a:rPr lang="ru-RU" dirty="0" smtClean="0"/>
              <a:t>»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Подвижные игры: </a:t>
            </a:r>
            <a:r>
              <a:rPr lang="ru-RU" dirty="0"/>
              <a:t>«Лучший пешеход», «Светофор», «Танцующий </a:t>
            </a:r>
          </a:p>
          <a:p>
            <a:pPr fontAlgn="base"/>
            <a:r>
              <a:rPr lang="ru-RU" dirty="0"/>
              <a:t>светофор», «Тише едешь – дальше будешь», «Автомобильчики». </a:t>
            </a:r>
          </a:p>
          <a:p>
            <a:pPr fontAlgn="base"/>
            <a:r>
              <a:rPr lang="ru-RU" dirty="0"/>
              <a:t>«Путешествие на автобусе» (по схеме – водитель, контролер, экскурсовод); </a:t>
            </a:r>
          </a:p>
          <a:p>
            <a:pPr fontAlgn="base"/>
            <a:r>
              <a:rPr lang="ru-RU" dirty="0"/>
              <a:t>«Лучший пешеход», «Светофор», «Танцующий светофор», «Тише едешь – </a:t>
            </a:r>
          </a:p>
          <a:p>
            <a:pPr fontAlgn="base"/>
            <a:r>
              <a:rPr lang="ru-RU" dirty="0"/>
              <a:t>дальше будешь», «Автомобильчики». 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56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Дидактические игры: «Что можно, а что нельзя», «Лучший пешеход», «Светофор», «Это я, это я, это все мои друзья».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Настольно-печатные игры: «ПДД», «Азбука дорожных знаков», «Ну, </a:t>
            </a:r>
          </a:p>
          <a:p>
            <a:pPr fontAlgn="base"/>
            <a:r>
              <a:rPr lang="ru-RU" dirty="0" smtClean="0"/>
              <a:t>погоди!», «Лото осторожностей», «Лото дорожных знаков».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Рисование: «Опасные ситуации на дороге», «Придумай новый дорожный знак», «Улицы города»;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Лепка</a:t>
            </a:r>
            <a:r>
              <a:rPr lang="ru-RU" dirty="0"/>
              <a:t>: «Веселый светофор», «Постовой»;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Аппликация</a:t>
            </a:r>
            <a:r>
              <a:rPr lang="ru-RU" dirty="0"/>
              <a:t>: «Дорожный знак», «Наш город».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Выставка </a:t>
            </a:r>
            <a:r>
              <a:rPr lang="ru-RU" dirty="0"/>
              <a:t>рисунков: </a:t>
            </a:r>
            <a:r>
              <a:rPr lang="ru-RU" b="1" dirty="0"/>
              <a:t>«Дорожные знаки – наши друзья»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Прослушивание </a:t>
            </a:r>
            <a:r>
              <a:rPr lang="ru-RU" dirty="0"/>
              <a:t>музыкальных произведений о ПДД.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Раскраски с ПДД для дошкольников «Дорожные знаки», «Наша улица</a:t>
            </a:r>
            <a:r>
              <a:rPr lang="ru-RU" dirty="0" smtClean="0"/>
              <a:t>».</a:t>
            </a:r>
          </a:p>
          <a:p>
            <a:endParaRPr lang="ru-RU" b="1" i="1" u="sng" dirty="0" smtClean="0"/>
          </a:p>
          <a:p>
            <a:endParaRPr lang="ru-RU" b="1" i="1" u="sng" dirty="0"/>
          </a:p>
          <a:p>
            <a:r>
              <a:rPr lang="ru-RU" b="1" i="1" u="sng" dirty="0" smtClean="0"/>
              <a:t>Работа </a:t>
            </a:r>
            <a:r>
              <a:rPr lang="ru-RU" b="1" i="1" u="sng" dirty="0"/>
              <a:t>с родителями:</a:t>
            </a:r>
            <a:endParaRPr lang="ru-RU" u="sng" dirty="0"/>
          </a:p>
          <a:p>
            <a:r>
              <a:rPr lang="ru-RU" dirty="0"/>
              <a:t>Оформление консультативного материала для родителей:</a:t>
            </a:r>
          </a:p>
          <a:p>
            <a:r>
              <a:rPr lang="ru-RU" dirty="0"/>
              <a:t>- Создание памяток безопасного поведения на дорогах «Осторожно, улица»;</a:t>
            </a:r>
          </a:p>
          <a:p>
            <a:r>
              <a:rPr lang="ru-RU" dirty="0"/>
              <a:t>- консультации «Как знакомить ребенка с правилами дорожного движения», «Безопасные шаги на пути к безопасности на дороге», «Безопасный пешеход начинается с детства».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7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4074" y="0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7" y="1268759"/>
            <a:ext cx="9135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Повышен уровень знаний детьми правил безопасного поведения на улицах и дорогах (в соответствии с возрастными требованиями).</a:t>
            </a:r>
            <a:endParaRPr lang="ru-RU" sz="2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Наличие у  детей мотивации к самостоятельной работе по данной теме.</a:t>
            </a:r>
            <a:endParaRPr lang="ru-RU" sz="2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Уровень вовлеченности детей к решению данной проблемы.</a:t>
            </a:r>
            <a:endParaRPr lang="ru-RU" sz="2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Проявление у детей негативного отношения к нарушениям ПДД.</a:t>
            </a:r>
            <a:endParaRPr lang="ru-RU" sz="2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Активность детей при проведении конкурсов и различных мероприятий.</a:t>
            </a:r>
            <a:endParaRPr lang="ru-RU" sz="2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Умение детей быстро и правильно ориентироваться в дорожных ситуациях (в различных игровых ситуациях);</a:t>
            </a:r>
            <a:endParaRPr lang="ru-RU" sz="2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pPr>
              <a:buFont typeface="+mj-lt"/>
              <a:buAutoNum type="arabicPeriod"/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Активизация родителей и детей на мероприятиях.</a:t>
            </a:r>
            <a:endParaRPr lang="ru-RU" sz="2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1002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1092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11</cp:revision>
  <dcterms:created xsi:type="dcterms:W3CDTF">2020-10-04T12:45:06Z</dcterms:created>
  <dcterms:modified xsi:type="dcterms:W3CDTF">2020-10-21T11:24:56Z</dcterms:modified>
</cp:coreProperties>
</file>