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0" r:id="rId5"/>
    <p:sldId id="262" r:id="rId6"/>
    <p:sldId id="263" r:id="rId7"/>
    <p:sldId id="264" r:id="rId8"/>
    <p:sldId id="266" r:id="rId9"/>
    <p:sldId id="265" r:id="rId10"/>
    <p:sldId id="267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84" d="100"/>
          <a:sy n="84" d="100"/>
        </p:scale>
        <p:origin x="13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21DE6-6250-4F42-8B98-D40B78F9D5D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084962-147E-4B24-933E-1DE1F9672206}">
      <dgm:prSet phldrT="[Текст]" custT="1"/>
      <dgm:spPr>
        <a:solidFill>
          <a:schemeClr val="accent1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2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Направления воспитательной работы</a:t>
          </a:r>
          <a:endParaRPr lang="ru-RU" sz="2000" dirty="0"/>
        </a:p>
      </dgm:t>
    </dgm:pt>
    <dgm:pt modelId="{C86CEAB4-7006-40BA-A0B1-32DD806441EF}" type="parTrans" cxnId="{75211B10-FDAE-4291-B2C3-34D100A7D5B8}">
      <dgm:prSet/>
      <dgm:spPr/>
      <dgm:t>
        <a:bodyPr/>
        <a:lstStyle/>
        <a:p>
          <a:endParaRPr lang="ru-RU"/>
        </a:p>
      </dgm:t>
    </dgm:pt>
    <dgm:pt modelId="{F3BF303D-DBBB-4B49-82F4-6914E362C2A9}" type="sibTrans" cxnId="{75211B10-FDAE-4291-B2C3-34D100A7D5B8}">
      <dgm:prSet/>
      <dgm:spPr/>
      <dgm:t>
        <a:bodyPr/>
        <a:lstStyle/>
        <a:p>
          <a:endParaRPr lang="ru-RU"/>
        </a:p>
      </dgm:t>
    </dgm:pt>
    <dgm:pt modelId="{8723E74E-A8EC-4FAF-942C-B3A2A0170058}">
      <dgm:prSet phldrT="[Текст]" custT="1"/>
      <dgm:spPr/>
      <dgm:t>
        <a:bodyPr/>
        <a:lstStyle/>
        <a:p>
          <a:r>
            <a: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Оптимизация детско-родительских отношений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49B69E-6C48-4753-B4F9-B5A7AAF17FD4}" type="parTrans" cxnId="{CF1F6B30-E239-4166-8D6D-66A4F38BFC1C}">
      <dgm:prSet/>
      <dgm:spPr/>
      <dgm:t>
        <a:bodyPr/>
        <a:lstStyle/>
        <a:p>
          <a:endParaRPr lang="ru-RU"/>
        </a:p>
      </dgm:t>
    </dgm:pt>
    <dgm:pt modelId="{64B666CB-D3F2-44D0-91FC-9EE058ECACFE}" type="sibTrans" cxnId="{CF1F6B30-E239-4166-8D6D-66A4F38BFC1C}">
      <dgm:prSet/>
      <dgm:spPr/>
      <dgm:t>
        <a:bodyPr/>
        <a:lstStyle/>
        <a:p>
          <a:endParaRPr lang="ru-RU"/>
        </a:p>
      </dgm:t>
    </dgm:pt>
    <dgm:pt modelId="{A5D7E00B-DD4C-4881-808A-7E132E4D324B}">
      <dgm:prSet phldrT="[Текст]" custT="1"/>
      <dgm:spPr/>
      <dgm:t>
        <a:bodyPr/>
        <a:lstStyle/>
        <a:p>
          <a:r>
            <a:rPr lang="ru-RU" sz="1800" dirty="0" smtClean="0">
              <a:solidFill>
                <a:prstClr val="black"/>
              </a:solidFill>
            </a:rPr>
            <a:t>Поддержка и повышение социального статуса семей</a:t>
          </a:r>
          <a:endParaRPr lang="ru-RU" sz="1800" dirty="0"/>
        </a:p>
      </dgm:t>
    </dgm:pt>
    <dgm:pt modelId="{17FB37DD-DEDE-404A-B488-56EA4A4308A4}" type="parTrans" cxnId="{62558C46-98F7-4C85-98CD-A401F763FD82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D445BDA5-167C-462A-9E86-852507E8DA2E}" type="sibTrans" cxnId="{62558C46-98F7-4C85-98CD-A401F763FD82}">
      <dgm:prSet/>
      <dgm:spPr/>
      <dgm:t>
        <a:bodyPr/>
        <a:lstStyle/>
        <a:p>
          <a:endParaRPr lang="ru-RU"/>
        </a:p>
      </dgm:t>
    </dgm:pt>
    <dgm:pt modelId="{DC22AA0D-FED9-4D0F-BD9B-55FD382D3B61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психолого-педагогической грамотности родителей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9DD30A-349A-41B4-B04F-9B480EA26AD1}" type="sibTrans" cxnId="{DF66CC63-7574-49FD-9AA8-6D6E3BEED072}">
      <dgm:prSet/>
      <dgm:spPr/>
      <dgm:t>
        <a:bodyPr/>
        <a:lstStyle/>
        <a:p>
          <a:endParaRPr lang="ru-RU"/>
        </a:p>
      </dgm:t>
    </dgm:pt>
    <dgm:pt modelId="{F4F58667-F689-4A34-A17F-1397304C2165}" type="parTrans" cxnId="{DF66CC63-7574-49FD-9AA8-6D6E3BEED072}">
      <dgm:prSet/>
      <dgm:spPr/>
      <dgm:t>
        <a:bodyPr/>
        <a:lstStyle/>
        <a:p>
          <a:endParaRPr lang="ru-RU"/>
        </a:p>
      </dgm:t>
    </dgm:pt>
    <dgm:pt modelId="{9C8A11B6-2A60-44DC-8B27-D489B108DDFE}">
      <dgm:prSet phldrT="[Текст]" custScaleX="113209" custScaleY="66054" custRadScaleRad="81511" custRadScaleInc="-91839"/>
      <dgm:spPr/>
      <dgm:t>
        <a:bodyPr/>
        <a:lstStyle/>
        <a:p>
          <a:endParaRPr lang="ru-RU"/>
        </a:p>
      </dgm:t>
    </dgm:pt>
    <dgm:pt modelId="{68FFE085-8D83-44B5-AE20-44F17F83958C}" type="parTrans" cxnId="{9CB84023-DDB9-4903-9416-D44A654AAAF4}">
      <dgm:prSet custAng="10997630" custScaleX="36783" custScaleY="58723" custLinFactY="15326" custLinFactNeighborX="10923" custLinFactNeighborY="100000"/>
      <dgm:spPr/>
      <dgm:t>
        <a:bodyPr/>
        <a:lstStyle/>
        <a:p>
          <a:endParaRPr lang="ru-RU"/>
        </a:p>
      </dgm:t>
    </dgm:pt>
    <dgm:pt modelId="{DA1C2205-371D-48DD-A3D8-0E70E83FED10}" type="sibTrans" cxnId="{9CB84023-DDB9-4903-9416-D44A654AAAF4}">
      <dgm:prSet/>
      <dgm:spPr/>
      <dgm:t>
        <a:bodyPr/>
        <a:lstStyle/>
        <a:p>
          <a:endParaRPr lang="ru-RU"/>
        </a:p>
      </dgm:t>
    </dgm:pt>
    <dgm:pt modelId="{7B517141-5E71-4398-9C5C-745B6F532D80}">
      <dgm:prSet/>
      <dgm:spPr/>
      <dgm:t>
        <a:bodyPr/>
        <a:lstStyle/>
        <a:p>
          <a:endParaRPr lang="ru-RU"/>
        </a:p>
      </dgm:t>
    </dgm:pt>
    <dgm:pt modelId="{951DEE33-68B1-44D8-A1BF-C5DC3F8230EC}" type="parTrans" cxnId="{BF8F4F58-4CA6-4BC9-8F8B-A82BB2FD461F}">
      <dgm:prSet/>
      <dgm:spPr/>
      <dgm:t>
        <a:bodyPr/>
        <a:lstStyle/>
        <a:p>
          <a:endParaRPr lang="ru-RU"/>
        </a:p>
      </dgm:t>
    </dgm:pt>
    <dgm:pt modelId="{BD63EE8E-1A7E-4AE8-A26F-47FBDDC8CDDF}" type="sibTrans" cxnId="{BF8F4F58-4CA6-4BC9-8F8B-A82BB2FD461F}">
      <dgm:prSet/>
      <dgm:spPr/>
      <dgm:t>
        <a:bodyPr/>
        <a:lstStyle/>
        <a:p>
          <a:endParaRPr lang="ru-RU"/>
        </a:p>
      </dgm:t>
    </dgm:pt>
    <dgm:pt modelId="{5F067F5A-28E1-468F-B36D-FBDCDF7EAFF8}">
      <dgm:prSet custScaleX="124925" custScaleY="83610" custRadScaleRad="97796" custRadScaleInc="87650"/>
      <dgm:spPr/>
      <dgm:t>
        <a:bodyPr/>
        <a:lstStyle/>
        <a:p>
          <a:endParaRPr lang="ru-RU"/>
        </a:p>
      </dgm:t>
    </dgm:pt>
    <dgm:pt modelId="{888F3289-C521-426D-B39B-C51DBC3E4E4D}" type="parTrans" cxnId="{7A5F9C29-90E9-408A-A5DB-9AC134F567F7}">
      <dgm:prSet custAng="325728" custFlipVert="1" custFlipHor="1" custScaleX="24825" custScaleY="65167" custLinFactNeighborX="-43834" custLinFactNeighborY="4731"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48B6CB4-D05D-4D4E-B489-A76E31B4A56B}" type="sibTrans" cxnId="{7A5F9C29-90E9-408A-A5DB-9AC134F567F7}">
      <dgm:prSet/>
      <dgm:spPr/>
      <dgm:t>
        <a:bodyPr/>
        <a:lstStyle/>
        <a:p>
          <a:endParaRPr lang="ru-RU"/>
        </a:p>
      </dgm:t>
    </dgm:pt>
    <dgm:pt modelId="{712576C7-411B-4FBB-83EE-A6811B6F02A3}" type="pres">
      <dgm:prSet presAssocID="{DEE21DE6-6250-4F42-8B98-D40B78F9D5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935395-7DB9-4CF6-8AB7-8C21DB807D2D}" type="pres">
      <dgm:prSet presAssocID="{52084962-147E-4B24-933E-1DE1F9672206}" presName="centerShape" presStyleLbl="node0" presStyleIdx="0" presStyleCnt="1" custScaleX="107346" custLinFactNeighborX="-679" custLinFactNeighborY="-16851"/>
      <dgm:spPr/>
      <dgm:t>
        <a:bodyPr/>
        <a:lstStyle/>
        <a:p>
          <a:endParaRPr lang="ru-RU"/>
        </a:p>
      </dgm:t>
    </dgm:pt>
    <dgm:pt modelId="{AA3876D4-D144-4F77-86E9-761F22D9492D}" type="pres">
      <dgm:prSet presAssocID="{F4F58667-F689-4A34-A17F-1397304C2165}" presName="parTrans" presStyleLbl="bgSibTrans2D1" presStyleIdx="0" presStyleCnt="4" custAng="10997630" custScaleX="36783" custScaleY="58723" custLinFactY="15326" custLinFactNeighborX="10923" custLinFactNeighborY="100000"/>
      <dgm:spPr/>
      <dgm:t>
        <a:bodyPr/>
        <a:lstStyle/>
        <a:p>
          <a:endParaRPr lang="ru-RU"/>
        </a:p>
      </dgm:t>
    </dgm:pt>
    <dgm:pt modelId="{F15CA4F8-F725-44AC-AE68-D3E00DE9DC1C}" type="pres">
      <dgm:prSet presAssocID="{DC22AA0D-FED9-4D0F-BD9B-55FD382D3B61}" presName="node" presStyleLbl="node1" presStyleIdx="0" presStyleCnt="4" custScaleX="145089" custScaleY="107582" custRadScaleRad="86452" custRadScaleInc="-79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4D114-2478-4E8F-BAB2-71C0EC8848A8}" type="pres">
      <dgm:prSet presAssocID="{FD49B69E-6C48-4753-B4F9-B5A7AAF17FD4}" presName="parTrans" presStyleLbl="bgSibTrans2D1" presStyleIdx="1" presStyleCnt="4" custAng="10800000" custScaleX="50498" custScaleY="56619" custLinFactNeighborX="1806" custLinFactNeighborY="35059"/>
      <dgm:spPr/>
      <dgm:t>
        <a:bodyPr/>
        <a:lstStyle/>
        <a:p>
          <a:endParaRPr lang="ru-RU"/>
        </a:p>
      </dgm:t>
    </dgm:pt>
    <dgm:pt modelId="{B072263F-3B34-4C97-A892-A882C69A3EC0}" type="pres">
      <dgm:prSet presAssocID="{8723E74E-A8EC-4FAF-942C-B3A2A0170058}" presName="node" presStyleLbl="node1" presStyleIdx="1" presStyleCnt="4" custScaleX="121536" custScaleY="77477" custRadScaleRad="98953" custRadScaleInc="-89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CE167-C6D7-4332-95BB-7B1720A475BF}" type="pres">
      <dgm:prSet presAssocID="{17FB37DD-DEDE-404A-B488-56EA4A4308A4}" presName="parTrans" presStyleLbl="bgSibTrans2D1" presStyleIdx="2" presStyleCnt="4" custAng="325728" custFlipVert="1" custFlipHor="1" custScaleX="24825" custScaleY="65167" custLinFactNeighborX="-43834" custLinFactNeighborY="4731"/>
      <dgm:spPr/>
      <dgm:t>
        <a:bodyPr/>
        <a:lstStyle/>
        <a:p>
          <a:endParaRPr lang="ru-RU"/>
        </a:p>
      </dgm:t>
    </dgm:pt>
    <dgm:pt modelId="{E9396FD7-5F86-44F4-B01F-079B58E9E775}" type="pres">
      <dgm:prSet presAssocID="{A5D7E00B-DD4C-4881-808A-7E132E4D324B}" presName="node" presStyleLbl="node1" presStyleIdx="2" presStyleCnt="4" custScaleX="124925" custScaleY="83610" custRadScaleRad="97796" custRadScaleInc="87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6574A-3D19-46DF-A250-38CFF85D6465}" type="pres">
      <dgm:prSet presAssocID="{951DEE33-68B1-44D8-A1BF-C5DC3F8230EC}" presName="parTrans" presStyleLbl="bgSibTrans2D1" presStyleIdx="3" presStyleCnt="4" custFlipVert="1" custScaleX="4197" custScaleY="67071"/>
      <dgm:spPr/>
      <dgm:t>
        <a:bodyPr/>
        <a:lstStyle/>
        <a:p>
          <a:endParaRPr lang="ru-RU"/>
        </a:p>
      </dgm:t>
    </dgm:pt>
    <dgm:pt modelId="{58B798A1-A069-4564-BE8C-B520A6AC39C5}" type="pres">
      <dgm:prSet presAssocID="{7B517141-5E71-4398-9C5C-745B6F532D80}" presName="node" presStyleLbl="node1" presStyleIdx="3" presStyleCnt="4" custScaleX="142920" custRadScaleRad="85026" custRadScaleInc="80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14CF88-7634-4A2E-96E7-3D5CC29F24CF}" type="presOf" srcId="{8723E74E-A8EC-4FAF-942C-B3A2A0170058}" destId="{B072263F-3B34-4C97-A892-A882C69A3EC0}" srcOrd="0" destOrd="0" presId="urn:microsoft.com/office/officeart/2005/8/layout/radial4"/>
    <dgm:cxn modelId="{FD3D11E0-BDB0-444E-9D2D-4476DBA420F6}" type="presOf" srcId="{951DEE33-68B1-44D8-A1BF-C5DC3F8230EC}" destId="{7EA6574A-3D19-46DF-A250-38CFF85D6465}" srcOrd="0" destOrd="0" presId="urn:microsoft.com/office/officeart/2005/8/layout/radial4"/>
    <dgm:cxn modelId="{BF8F4F58-4CA6-4BC9-8F8B-A82BB2FD461F}" srcId="{52084962-147E-4B24-933E-1DE1F9672206}" destId="{7B517141-5E71-4398-9C5C-745B6F532D80}" srcOrd="3" destOrd="0" parTransId="{951DEE33-68B1-44D8-A1BF-C5DC3F8230EC}" sibTransId="{BD63EE8E-1A7E-4AE8-A26F-47FBDDC8CDDF}"/>
    <dgm:cxn modelId="{5ACA053C-D101-4CC0-B859-0029FA38940A}" type="presOf" srcId="{52084962-147E-4B24-933E-1DE1F9672206}" destId="{F9935395-7DB9-4CF6-8AB7-8C21DB807D2D}" srcOrd="0" destOrd="0" presId="urn:microsoft.com/office/officeart/2005/8/layout/radial4"/>
    <dgm:cxn modelId="{DF579E29-2AC6-4A0C-85F1-C2878DB34C84}" type="presOf" srcId="{DEE21DE6-6250-4F42-8B98-D40B78F9D5DA}" destId="{712576C7-411B-4FBB-83EE-A6811B6F02A3}" srcOrd="0" destOrd="0" presId="urn:microsoft.com/office/officeart/2005/8/layout/radial4"/>
    <dgm:cxn modelId="{CDAF5FC6-933A-4FAE-B73B-39ED9601C744}" type="presOf" srcId="{A5D7E00B-DD4C-4881-808A-7E132E4D324B}" destId="{E9396FD7-5F86-44F4-B01F-079B58E9E775}" srcOrd="0" destOrd="0" presId="urn:microsoft.com/office/officeart/2005/8/layout/radial4"/>
    <dgm:cxn modelId="{75211B10-FDAE-4291-B2C3-34D100A7D5B8}" srcId="{DEE21DE6-6250-4F42-8B98-D40B78F9D5DA}" destId="{52084962-147E-4B24-933E-1DE1F9672206}" srcOrd="0" destOrd="0" parTransId="{C86CEAB4-7006-40BA-A0B1-32DD806441EF}" sibTransId="{F3BF303D-DBBB-4B49-82F4-6914E362C2A9}"/>
    <dgm:cxn modelId="{CF1F6B30-E239-4166-8D6D-66A4F38BFC1C}" srcId="{52084962-147E-4B24-933E-1DE1F9672206}" destId="{8723E74E-A8EC-4FAF-942C-B3A2A0170058}" srcOrd="1" destOrd="0" parTransId="{FD49B69E-6C48-4753-B4F9-B5A7AAF17FD4}" sibTransId="{64B666CB-D3F2-44D0-91FC-9EE058ECACFE}"/>
    <dgm:cxn modelId="{72CA1A09-88DF-4129-B0C8-7A90044506E7}" type="presOf" srcId="{FD49B69E-6C48-4753-B4F9-B5A7AAF17FD4}" destId="{AF74D114-2478-4E8F-BAB2-71C0EC8848A8}" srcOrd="0" destOrd="0" presId="urn:microsoft.com/office/officeart/2005/8/layout/radial4"/>
    <dgm:cxn modelId="{EB02A3CE-C28F-4775-BF6B-568C9AEC8C24}" type="presOf" srcId="{17FB37DD-DEDE-404A-B488-56EA4A4308A4}" destId="{186CE167-C6D7-4332-95BB-7B1720A475BF}" srcOrd="0" destOrd="0" presId="urn:microsoft.com/office/officeart/2005/8/layout/radial4"/>
    <dgm:cxn modelId="{62558C46-98F7-4C85-98CD-A401F763FD82}" srcId="{52084962-147E-4B24-933E-1DE1F9672206}" destId="{A5D7E00B-DD4C-4881-808A-7E132E4D324B}" srcOrd="2" destOrd="0" parTransId="{17FB37DD-DEDE-404A-B488-56EA4A4308A4}" sibTransId="{D445BDA5-167C-462A-9E86-852507E8DA2E}"/>
    <dgm:cxn modelId="{DF66CC63-7574-49FD-9AA8-6D6E3BEED072}" srcId="{52084962-147E-4B24-933E-1DE1F9672206}" destId="{DC22AA0D-FED9-4D0F-BD9B-55FD382D3B61}" srcOrd="0" destOrd="0" parTransId="{F4F58667-F689-4A34-A17F-1397304C2165}" sibTransId="{CE9DD30A-349A-41B4-B04F-9B480EA26AD1}"/>
    <dgm:cxn modelId="{7A5F9C29-90E9-408A-A5DB-9AC134F567F7}" srcId="{DEE21DE6-6250-4F42-8B98-D40B78F9D5DA}" destId="{5F067F5A-28E1-468F-B36D-FBDCDF7EAFF8}" srcOrd="2" destOrd="0" parTransId="{888F3289-C521-426D-B39B-C51DBC3E4E4D}" sibTransId="{E48B6CB4-D05D-4D4E-B489-A76E31B4A56B}"/>
    <dgm:cxn modelId="{0ECE6886-4406-4E5F-AF32-87715FAA4454}" type="presOf" srcId="{7B517141-5E71-4398-9C5C-745B6F532D80}" destId="{58B798A1-A069-4564-BE8C-B520A6AC39C5}" srcOrd="0" destOrd="0" presId="urn:microsoft.com/office/officeart/2005/8/layout/radial4"/>
    <dgm:cxn modelId="{770D974E-4EA2-43B1-A253-3531CE47DD2A}" type="presOf" srcId="{F4F58667-F689-4A34-A17F-1397304C2165}" destId="{AA3876D4-D144-4F77-86E9-761F22D9492D}" srcOrd="0" destOrd="0" presId="urn:microsoft.com/office/officeart/2005/8/layout/radial4"/>
    <dgm:cxn modelId="{9CB84023-DDB9-4903-9416-D44A654AAAF4}" srcId="{DEE21DE6-6250-4F42-8B98-D40B78F9D5DA}" destId="{9C8A11B6-2A60-44DC-8B27-D489B108DDFE}" srcOrd="1" destOrd="0" parTransId="{68FFE085-8D83-44B5-AE20-44F17F83958C}" sibTransId="{DA1C2205-371D-48DD-A3D8-0E70E83FED10}"/>
    <dgm:cxn modelId="{5F6CD493-DB56-4C3C-A880-B4ED603E4A88}" type="presOf" srcId="{DC22AA0D-FED9-4D0F-BD9B-55FD382D3B61}" destId="{F15CA4F8-F725-44AC-AE68-D3E00DE9DC1C}" srcOrd="0" destOrd="0" presId="urn:microsoft.com/office/officeart/2005/8/layout/radial4"/>
    <dgm:cxn modelId="{BA461031-7912-4A8C-8ED3-7ABD88805497}" type="presParOf" srcId="{712576C7-411B-4FBB-83EE-A6811B6F02A3}" destId="{F9935395-7DB9-4CF6-8AB7-8C21DB807D2D}" srcOrd="0" destOrd="0" presId="urn:microsoft.com/office/officeart/2005/8/layout/radial4"/>
    <dgm:cxn modelId="{983D672E-CB68-40DA-BE55-E7C391BA2C6C}" type="presParOf" srcId="{712576C7-411B-4FBB-83EE-A6811B6F02A3}" destId="{AA3876D4-D144-4F77-86E9-761F22D9492D}" srcOrd="1" destOrd="0" presId="urn:microsoft.com/office/officeart/2005/8/layout/radial4"/>
    <dgm:cxn modelId="{DA6C8CF9-D260-45A0-9A49-25A8C945A6CF}" type="presParOf" srcId="{712576C7-411B-4FBB-83EE-A6811B6F02A3}" destId="{F15CA4F8-F725-44AC-AE68-D3E00DE9DC1C}" srcOrd="2" destOrd="0" presId="urn:microsoft.com/office/officeart/2005/8/layout/radial4"/>
    <dgm:cxn modelId="{8AAC2D82-ED30-4DBC-85A7-29417B3284F6}" type="presParOf" srcId="{712576C7-411B-4FBB-83EE-A6811B6F02A3}" destId="{AF74D114-2478-4E8F-BAB2-71C0EC8848A8}" srcOrd="3" destOrd="0" presId="urn:microsoft.com/office/officeart/2005/8/layout/radial4"/>
    <dgm:cxn modelId="{5088856D-E4FD-4130-9772-B1420869692E}" type="presParOf" srcId="{712576C7-411B-4FBB-83EE-A6811B6F02A3}" destId="{B072263F-3B34-4C97-A892-A882C69A3EC0}" srcOrd="4" destOrd="0" presId="urn:microsoft.com/office/officeart/2005/8/layout/radial4"/>
    <dgm:cxn modelId="{7C498469-5196-43B4-BC64-453836B16D5C}" type="presParOf" srcId="{712576C7-411B-4FBB-83EE-A6811B6F02A3}" destId="{186CE167-C6D7-4332-95BB-7B1720A475BF}" srcOrd="5" destOrd="0" presId="urn:microsoft.com/office/officeart/2005/8/layout/radial4"/>
    <dgm:cxn modelId="{5D2DB45D-ED00-421B-A84B-3FDA28151EB7}" type="presParOf" srcId="{712576C7-411B-4FBB-83EE-A6811B6F02A3}" destId="{E9396FD7-5F86-44F4-B01F-079B58E9E775}" srcOrd="6" destOrd="0" presId="urn:microsoft.com/office/officeart/2005/8/layout/radial4"/>
    <dgm:cxn modelId="{0243E268-A268-4E4D-9811-4F35D99E9632}" type="presParOf" srcId="{712576C7-411B-4FBB-83EE-A6811B6F02A3}" destId="{7EA6574A-3D19-46DF-A250-38CFF85D6465}" srcOrd="7" destOrd="0" presId="urn:microsoft.com/office/officeart/2005/8/layout/radial4"/>
    <dgm:cxn modelId="{0B5A3541-297A-4BD5-B5C7-CC20A8039A48}" type="presParOf" srcId="{712576C7-411B-4FBB-83EE-A6811B6F02A3}" destId="{58B798A1-A069-4564-BE8C-B520A6AC39C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960DD-9B3D-46CB-A608-C6A2CEB1C6E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58F886-58E5-4F1B-8463-E567377130B7}">
      <dgm:prSet phldrT="[Текст]"/>
      <dgm:spPr>
        <a:solidFill>
          <a:schemeClr val="accent5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dirty="0" smtClean="0">
              <a:latin typeface="Monotype Corsiva" panose="03010101010201010101" pitchFamily="66" charset="0"/>
            </a:rPr>
            <a:t>Формы работы с родителями</a:t>
          </a:r>
          <a:endParaRPr lang="ru-RU" dirty="0">
            <a:latin typeface="Monotype Corsiva" panose="03010101010201010101" pitchFamily="66" charset="0"/>
          </a:endParaRPr>
        </a:p>
      </dgm:t>
    </dgm:pt>
    <dgm:pt modelId="{63028FA3-92A4-40CE-A36D-68BE21CD10A9}" type="parTrans" cxnId="{1E70275D-72E3-4E7E-8FE7-6817FB6B89DB}">
      <dgm:prSet/>
      <dgm:spPr/>
      <dgm:t>
        <a:bodyPr/>
        <a:lstStyle/>
        <a:p>
          <a:endParaRPr lang="ru-RU"/>
        </a:p>
      </dgm:t>
    </dgm:pt>
    <dgm:pt modelId="{3009D8BA-C6F4-4E4C-AFA4-BAA11CAA8439}" type="sibTrans" cxnId="{1E70275D-72E3-4E7E-8FE7-6817FB6B89DB}">
      <dgm:prSet/>
      <dgm:spPr/>
      <dgm:t>
        <a:bodyPr/>
        <a:lstStyle/>
        <a:p>
          <a:endParaRPr lang="ru-RU"/>
        </a:p>
      </dgm:t>
    </dgm:pt>
    <dgm:pt modelId="{FF83BBE9-3476-414B-A106-666110B8BAE5}">
      <dgm:prSet phldrT="[Текст]" custT="1"/>
      <dgm:spPr/>
      <dgm:t>
        <a:bodyPr/>
        <a:lstStyle/>
        <a:p>
          <a:r>
            <a:rPr lang="ru-RU" sz="2800" dirty="0" smtClean="0">
              <a:latin typeface="Monotype Corsiva" panose="03010101010201010101" pitchFamily="66" charset="0"/>
            </a:rPr>
            <a:t>Индивидуальные</a:t>
          </a:r>
          <a:endParaRPr lang="ru-RU" sz="2800" dirty="0">
            <a:latin typeface="Monotype Corsiva" panose="03010101010201010101" pitchFamily="66" charset="0"/>
          </a:endParaRPr>
        </a:p>
      </dgm:t>
    </dgm:pt>
    <dgm:pt modelId="{0319ECE6-B3A2-46D4-8575-A9B08BEBB81E}" type="parTrans" cxnId="{59C3D21F-4AED-432A-9075-3A3A8B6973C5}">
      <dgm:prSet/>
      <dgm:spPr/>
      <dgm:t>
        <a:bodyPr/>
        <a:lstStyle/>
        <a:p>
          <a:endParaRPr lang="ru-RU"/>
        </a:p>
      </dgm:t>
    </dgm:pt>
    <dgm:pt modelId="{7E9C804D-5F6B-41C6-8679-9FAF54BFB866}" type="sibTrans" cxnId="{59C3D21F-4AED-432A-9075-3A3A8B6973C5}">
      <dgm:prSet/>
      <dgm:spPr/>
      <dgm:t>
        <a:bodyPr/>
        <a:lstStyle/>
        <a:p>
          <a:endParaRPr lang="ru-RU"/>
        </a:p>
      </dgm:t>
    </dgm:pt>
    <dgm:pt modelId="{B402BA0E-2600-44DB-860B-EF58B8052972}">
      <dgm:prSet phldrT="[Текст]" custT="1"/>
      <dgm:spPr/>
      <dgm:t>
        <a:bodyPr/>
        <a:lstStyle/>
        <a:p>
          <a:r>
            <a:rPr lang="ru-RU" sz="2400" dirty="0" smtClean="0">
              <a:latin typeface="Monotype Corsiva" panose="03010101010201010101" pitchFamily="66" charset="0"/>
            </a:rPr>
            <a:t>Наглядное информационное обеспечение</a:t>
          </a:r>
          <a:endParaRPr lang="ru-RU" sz="2400" dirty="0">
            <a:latin typeface="Monotype Corsiva" panose="03010101010201010101" pitchFamily="66" charset="0"/>
          </a:endParaRPr>
        </a:p>
      </dgm:t>
    </dgm:pt>
    <dgm:pt modelId="{1FE25649-D20F-410C-8347-5EC17D75CB8A}" type="parTrans" cxnId="{501CBD4E-007A-4827-93F2-D7CB46ADE889}">
      <dgm:prSet/>
      <dgm:spPr/>
      <dgm:t>
        <a:bodyPr/>
        <a:lstStyle/>
        <a:p>
          <a:endParaRPr lang="ru-RU"/>
        </a:p>
      </dgm:t>
    </dgm:pt>
    <dgm:pt modelId="{C0B8C43F-1AFE-4FC4-B535-F9DAB303F402}" type="sibTrans" cxnId="{501CBD4E-007A-4827-93F2-D7CB46ADE889}">
      <dgm:prSet/>
      <dgm:spPr/>
      <dgm:t>
        <a:bodyPr/>
        <a:lstStyle/>
        <a:p>
          <a:endParaRPr lang="ru-RU"/>
        </a:p>
      </dgm:t>
    </dgm:pt>
    <dgm:pt modelId="{091CBCD1-4C1E-4A6C-978D-3283D24F1AEE}">
      <dgm:prSet phldrT="[Текст]" custT="1"/>
      <dgm:spPr/>
      <dgm:t>
        <a:bodyPr/>
        <a:lstStyle/>
        <a:p>
          <a:r>
            <a:rPr lang="ru-RU" sz="2400" dirty="0" smtClean="0">
              <a:latin typeface="Monotype Corsiva" panose="03010101010201010101" pitchFamily="66" charset="0"/>
            </a:rPr>
            <a:t>Коллективные</a:t>
          </a:r>
          <a:endParaRPr lang="ru-RU" sz="2400" dirty="0">
            <a:latin typeface="Monotype Corsiva" panose="03010101010201010101" pitchFamily="66" charset="0"/>
          </a:endParaRPr>
        </a:p>
      </dgm:t>
    </dgm:pt>
    <dgm:pt modelId="{30A6DC7A-4A05-4D52-9263-14AD747ACBC3}" type="parTrans" cxnId="{203AF1DA-CDC2-444A-8C7D-4D58FA549BDF}">
      <dgm:prSet/>
      <dgm:spPr/>
      <dgm:t>
        <a:bodyPr/>
        <a:lstStyle/>
        <a:p>
          <a:endParaRPr lang="ru-RU"/>
        </a:p>
      </dgm:t>
    </dgm:pt>
    <dgm:pt modelId="{627E14F2-AC16-47AF-BA51-48A225DA28FD}" type="sibTrans" cxnId="{203AF1DA-CDC2-444A-8C7D-4D58FA549BDF}">
      <dgm:prSet/>
      <dgm:spPr/>
      <dgm:t>
        <a:bodyPr/>
        <a:lstStyle/>
        <a:p>
          <a:endParaRPr lang="ru-RU"/>
        </a:p>
      </dgm:t>
    </dgm:pt>
    <dgm:pt modelId="{11B78FD1-563C-4E51-9619-53EA315B7106}" type="pres">
      <dgm:prSet presAssocID="{0C1960DD-9B3D-46CB-A608-C6A2CEB1C6E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1B6C530-26A1-4EC9-91CE-D3AADB8E8676}" type="pres">
      <dgm:prSet presAssocID="{CA58F886-58E5-4F1B-8463-E567377130B7}" presName="singleCycle" presStyleCnt="0"/>
      <dgm:spPr/>
    </dgm:pt>
    <dgm:pt modelId="{0560CD38-84B2-4DDB-A414-60B84C4CD31B}" type="pres">
      <dgm:prSet presAssocID="{CA58F886-58E5-4F1B-8463-E567377130B7}" presName="singleCenter" presStyleLbl="node1" presStyleIdx="0" presStyleCnt="4" custScaleX="145299" custScaleY="102664" custLinFactNeighborX="-634" custLinFactNeighborY="-414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C831800-DE15-4546-B0F4-5A733961FCC4}" type="pres">
      <dgm:prSet presAssocID="{0319ECE6-B3A2-46D4-8575-A9B08BEBB81E}" presName="Name56" presStyleLbl="parChTrans1D2" presStyleIdx="0" presStyleCnt="3"/>
      <dgm:spPr/>
      <dgm:t>
        <a:bodyPr/>
        <a:lstStyle/>
        <a:p>
          <a:endParaRPr lang="ru-RU"/>
        </a:p>
      </dgm:t>
    </dgm:pt>
    <dgm:pt modelId="{9296278D-AC01-4D9F-9784-D4698C760BD6}" type="pres">
      <dgm:prSet presAssocID="{FF83BBE9-3476-414B-A106-666110B8BAE5}" presName="text0" presStyleLbl="node1" presStyleIdx="1" presStyleCnt="4" custScaleX="267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C30F0-0821-49E1-8DD1-B24E62ACBEBB}" type="pres">
      <dgm:prSet presAssocID="{1FE25649-D20F-410C-8347-5EC17D75CB8A}" presName="Name56" presStyleLbl="parChTrans1D2" presStyleIdx="1" presStyleCnt="3"/>
      <dgm:spPr/>
      <dgm:t>
        <a:bodyPr/>
        <a:lstStyle/>
        <a:p>
          <a:endParaRPr lang="ru-RU"/>
        </a:p>
      </dgm:t>
    </dgm:pt>
    <dgm:pt modelId="{DF6FC067-4CCF-431E-AA26-A3019F8B005B}" type="pres">
      <dgm:prSet presAssocID="{B402BA0E-2600-44DB-860B-EF58B8052972}" presName="text0" presStyleLbl="node1" presStyleIdx="2" presStyleCnt="4" custScaleX="203187" custRadScaleRad="126297" custRadScaleInc="-6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E1D05-436F-4616-B61A-04191A3BFFAD}" type="pres">
      <dgm:prSet presAssocID="{30A6DC7A-4A05-4D52-9263-14AD747ACBC3}" presName="Name56" presStyleLbl="parChTrans1D2" presStyleIdx="2" presStyleCnt="3"/>
      <dgm:spPr/>
      <dgm:t>
        <a:bodyPr/>
        <a:lstStyle/>
        <a:p>
          <a:endParaRPr lang="ru-RU"/>
        </a:p>
      </dgm:t>
    </dgm:pt>
    <dgm:pt modelId="{12CCD354-D868-4A04-A74F-0A6F6818F929}" type="pres">
      <dgm:prSet presAssocID="{091CBCD1-4C1E-4A6C-978D-3283D24F1AEE}" presName="text0" presStyleLbl="node1" presStyleIdx="3" presStyleCnt="4" custScaleX="189297" custRadScaleRad="124604" custRadScaleInc="6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2A0963-0302-49CE-A84F-147CEBCB5D4B}" type="presOf" srcId="{CA58F886-58E5-4F1B-8463-E567377130B7}" destId="{0560CD38-84B2-4DDB-A414-60B84C4CD31B}" srcOrd="0" destOrd="0" presId="urn:microsoft.com/office/officeart/2008/layout/RadialCluster"/>
    <dgm:cxn modelId="{5C83E9AA-0347-4FEB-93E3-F70A6E1FED87}" type="presOf" srcId="{1FE25649-D20F-410C-8347-5EC17D75CB8A}" destId="{710C30F0-0821-49E1-8DD1-B24E62ACBEBB}" srcOrd="0" destOrd="0" presId="urn:microsoft.com/office/officeart/2008/layout/RadialCluster"/>
    <dgm:cxn modelId="{1E70275D-72E3-4E7E-8FE7-6817FB6B89DB}" srcId="{0C1960DD-9B3D-46CB-A608-C6A2CEB1C6E3}" destId="{CA58F886-58E5-4F1B-8463-E567377130B7}" srcOrd="0" destOrd="0" parTransId="{63028FA3-92A4-40CE-A36D-68BE21CD10A9}" sibTransId="{3009D8BA-C6F4-4E4C-AFA4-BAA11CAA8439}"/>
    <dgm:cxn modelId="{AECB1AD4-577B-4683-BFB5-70CB0F8E6C11}" type="presOf" srcId="{30A6DC7A-4A05-4D52-9263-14AD747ACBC3}" destId="{ED8E1D05-436F-4616-B61A-04191A3BFFAD}" srcOrd="0" destOrd="0" presId="urn:microsoft.com/office/officeart/2008/layout/RadialCluster"/>
    <dgm:cxn modelId="{203AF1DA-CDC2-444A-8C7D-4D58FA549BDF}" srcId="{CA58F886-58E5-4F1B-8463-E567377130B7}" destId="{091CBCD1-4C1E-4A6C-978D-3283D24F1AEE}" srcOrd="2" destOrd="0" parTransId="{30A6DC7A-4A05-4D52-9263-14AD747ACBC3}" sibTransId="{627E14F2-AC16-47AF-BA51-48A225DA28FD}"/>
    <dgm:cxn modelId="{59C3D21F-4AED-432A-9075-3A3A8B6973C5}" srcId="{CA58F886-58E5-4F1B-8463-E567377130B7}" destId="{FF83BBE9-3476-414B-A106-666110B8BAE5}" srcOrd="0" destOrd="0" parTransId="{0319ECE6-B3A2-46D4-8575-A9B08BEBB81E}" sibTransId="{7E9C804D-5F6B-41C6-8679-9FAF54BFB866}"/>
    <dgm:cxn modelId="{3E8D18DF-025F-45B9-84AC-0D158C2576CC}" type="presOf" srcId="{FF83BBE9-3476-414B-A106-666110B8BAE5}" destId="{9296278D-AC01-4D9F-9784-D4698C760BD6}" srcOrd="0" destOrd="0" presId="urn:microsoft.com/office/officeart/2008/layout/RadialCluster"/>
    <dgm:cxn modelId="{95FC152A-19A1-432B-BA41-39CD62DD1AF9}" type="presOf" srcId="{0319ECE6-B3A2-46D4-8575-A9B08BEBB81E}" destId="{EC831800-DE15-4546-B0F4-5A733961FCC4}" srcOrd="0" destOrd="0" presId="urn:microsoft.com/office/officeart/2008/layout/RadialCluster"/>
    <dgm:cxn modelId="{A790D711-D767-41AB-A28E-069381DE114A}" type="presOf" srcId="{B402BA0E-2600-44DB-860B-EF58B8052972}" destId="{DF6FC067-4CCF-431E-AA26-A3019F8B005B}" srcOrd="0" destOrd="0" presId="urn:microsoft.com/office/officeart/2008/layout/RadialCluster"/>
    <dgm:cxn modelId="{501CBD4E-007A-4827-93F2-D7CB46ADE889}" srcId="{CA58F886-58E5-4F1B-8463-E567377130B7}" destId="{B402BA0E-2600-44DB-860B-EF58B8052972}" srcOrd="1" destOrd="0" parTransId="{1FE25649-D20F-410C-8347-5EC17D75CB8A}" sibTransId="{C0B8C43F-1AFE-4FC4-B535-F9DAB303F402}"/>
    <dgm:cxn modelId="{28D03EA4-558A-466C-A45A-97E977560EEC}" type="presOf" srcId="{091CBCD1-4C1E-4A6C-978D-3283D24F1AEE}" destId="{12CCD354-D868-4A04-A74F-0A6F6818F929}" srcOrd="0" destOrd="0" presId="urn:microsoft.com/office/officeart/2008/layout/RadialCluster"/>
    <dgm:cxn modelId="{88B3D6C1-D13C-4F17-966D-9ED7255D7F70}" type="presOf" srcId="{0C1960DD-9B3D-46CB-A608-C6A2CEB1C6E3}" destId="{11B78FD1-563C-4E51-9619-53EA315B7106}" srcOrd="0" destOrd="0" presId="urn:microsoft.com/office/officeart/2008/layout/RadialCluster"/>
    <dgm:cxn modelId="{370FF490-3DB2-41D7-B15F-015ECDF779AA}" type="presParOf" srcId="{11B78FD1-563C-4E51-9619-53EA315B7106}" destId="{71B6C530-26A1-4EC9-91CE-D3AADB8E8676}" srcOrd="0" destOrd="0" presId="urn:microsoft.com/office/officeart/2008/layout/RadialCluster"/>
    <dgm:cxn modelId="{46845620-C6B4-41FD-A737-DE27D9451784}" type="presParOf" srcId="{71B6C530-26A1-4EC9-91CE-D3AADB8E8676}" destId="{0560CD38-84B2-4DDB-A414-60B84C4CD31B}" srcOrd="0" destOrd="0" presId="urn:microsoft.com/office/officeart/2008/layout/RadialCluster"/>
    <dgm:cxn modelId="{58135D08-2965-4849-9B59-DC5EA64A82F1}" type="presParOf" srcId="{71B6C530-26A1-4EC9-91CE-D3AADB8E8676}" destId="{EC831800-DE15-4546-B0F4-5A733961FCC4}" srcOrd="1" destOrd="0" presId="urn:microsoft.com/office/officeart/2008/layout/RadialCluster"/>
    <dgm:cxn modelId="{AF0B1A82-0F7B-4D48-8102-23BD90D66EA7}" type="presParOf" srcId="{71B6C530-26A1-4EC9-91CE-D3AADB8E8676}" destId="{9296278D-AC01-4D9F-9784-D4698C760BD6}" srcOrd="2" destOrd="0" presId="urn:microsoft.com/office/officeart/2008/layout/RadialCluster"/>
    <dgm:cxn modelId="{DEBCBE96-F30F-4787-B844-08D258687D88}" type="presParOf" srcId="{71B6C530-26A1-4EC9-91CE-D3AADB8E8676}" destId="{710C30F0-0821-49E1-8DD1-B24E62ACBEBB}" srcOrd="3" destOrd="0" presId="urn:microsoft.com/office/officeart/2008/layout/RadialCluster"/>
    <dgm:cxn modelId="{F19F19DF-4033-41D8-AA5C-F9AA026D9B75}" type="presParOf" srcId="{71B6C530-26A1-4EC9-91CE-D3AADB8E8676}" destId="{DF6FC067-4CCF-431E-AA26-A3019F8B005B}" srcOrd="4" destOrd="0" presId="urn:microsoft.com/office/officeart/2008/layout/RadialCluster"/>
    <dgm:cxn modelId="{D86485D4-49A5-470C-8C8A-EE5EF408B5FA}" type="presParOf" srcId="{71B6C530-26A1-4EC9-91CE-D3AADB8E8676}" destId="{ED8E1D05-436F-4616-B61A-04191A3BFFAD}" srcOrd="5" destOrd="0" presId="urn:microsoft.com/office/officeart/2008/layout/RadialCluster"/>
    <dgm:cxn modelId="{EEDCC6AA-D815-49BF-9E04-00F6E6FCD1B6}" type="presParOf" srcId="{71B6C530-26A1-4EC9-91CE-D3AADB8E8676}" destId="{12CCD354-D868-4A04-A74F-0A6F6818F92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2897EE-C194-40F7-83A8-BD88BCCCD69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569DAF-7C41-4DD6-AA19-B81A589145DD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Monotype Corsiva" panose="03010101010201010101" pitchFamily="66" charset="0"/>
            </a:rPr>
            <a:t>ИНДИВИДУАЛЬНЫЕ</a:t>
          </a:r>
          <a:endParaRPr lang="ru-RU" sz="2400" dirty="0">
            <a:latin typeface="Monotype Corsiva" panose="03010101010201010101" pitchFamily="66" charset="0"/>
          </a:endParaRPr>
        </a:p>
      </dgm:t>
    </dgm:pt>
    <dgm:pt modelId="{68B2A855-8848-40E2-8E6F-4822148FC959}" type="parTrans" cxnId="{5BEFE9D4-00D8-4B27-B005-63EF048645A8}">
      <dgm:prSet/>
      <dgm:spPr/>
      <dgm:t>
        <a:bodyPr/>
        <a:lstStyle/>
        <a:p>
          <a:endParaRPr lang="ru-RU"/>
        </a:p>
      </dgm:t>
    </dgm:pt>
    <dgm:pt modelId="{58BA5157-657B-460C-9606-D054A65D1AC9}" type="sibTrans" cxnId="{5BEFE9D4-00D8-4B27-B005-63EF048645A8}">
      <dgm:prSet/>
      <dgm:spPr/>
      <dgm:t>
        <a:bodyPr/>
        <a:lstStyle/>
        <a:p>
          <a:endParaRPr lang="ru-RU"/>
        </a:p>
      </dgm:t>
    </dgm:pt>
    <dgm:pt modelId="{07AEF189-AC17-4579-953B-8B44160A1694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Родительский час</a:t>
          </a:r>
          <a:endParaRPr lang="ru-RU" sz="2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3C90506F-D4D8-49A1-8810-5FE138AC8ABF}" type="parTrans" cxnId="{71CDDA02-1779-46AC-9F3A-12A504C86DB9}">
      <dgm:prSet/>
      <dgm:spPr/>
      <dgm:t>
        <a:bodyPr/>
        <a:lstStyle/>
        <a:p>
          <a:endParaRPr lang="ru-RU"/>
        </a:p>
      </dgm:t>
    </dgm:pt>
    <dgm:pt modelId="{EE213493-4A51-4251-9235-EB25285970EE}" type="sibTrans" cxnId="{71CDDA02-1779-46AC-9F3A-12A504C86DB9}">
      <dgm:prSet/>
      <dgm:spPr/>
      <dgm:t>
        <a:bodyPr/>
        <a:lstStyle/>
        <a:p>
          <a:endParaRPr lang="ru-RU"/>
        </a:p>
      </dgm:t>
    </dgm:pt>
    <dgm:pt modelId="{33F471A2-D556-492F-8011-6C06A27AF401}" type="pres">
      <dgm:prSet presAssocID="{A32897EE-C194-40F7-83A8-BD88BCCCD69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2C24E-22A8-4C4B-9759-581C66E283DA}" type="pres">
      <dgm:prSet presAssocID="{A4569DAF-7C41-4DD6-AA19-B81A589145DD}" presName="root1" presStyleCnt="0"/>
      <dgm:spPr/>
    </dgm:pt>
    <dgm:pt modelId="{BA46EC72-24D5-48C2-B38E-8EF7882936F8}" type="pres">
      <dgm:prSet presAssocID="{A4569DAF-7C41-4DD6-AA19-B81A589145DD}" presName="LevelOneTextNode" presStyleLbl="node0" presStyleIdx="0" presStyleCnt="2" custAng="5400000" custScaleX="2000000" custScaleY="2000000" custLinFactY="-200000" custLinFactNeighborX="9265" custLinFactNeighborY="-271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0C11B2-FD33-4E0A-961A-615A6DA050CA}" type="pres">
      <dgm:prSet presAssocID="{A4569DAF-7C41-4DD6-AA19-B81A589145DD}" presName="level2hierChild" presStyleCnt="0"/>
      <dgm:spPr/>
    </dgm:pt>
    <dgm:pt modelId="{C978CADC-0335-46A8-9FE9-D76FCEABA81B}" type="pres">
      <dgm:prSet presAssocID="{07AEF189-AC17-4579-953B-8B44160A1694}" presName="root1" presStyleCnt="0"/>
      <dgm:spPr/>
    </dgm:pt>
    <dgm:pt modelId="{4385DABE-6F7A-4877-9D50-72B28B052B6C}" type="pres">
      <dgm:prSet presAssocID="{07AEF189-AC17-4579-953B-8B44160A1694}" presName="LevelOneTextNode" presStyleLbl="node0" presStyleIdx="1" presStyleCnt="2" custAng="5400000" custScaleX="2000000" custScaleY="1796633" custLinFactX="-165010" custLinFactY="-179960" custLinFactNeighborX="-20000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3E7630-81F7-4F57-BBD0-93FEDE7B7032}" type="pres">
      <dgm:prSet presAssocID="{07AEF189-AC17-4579-953B-8B44160A1694}" presName="level2hierChild" presStyleCnt="0"/>
      <dgm:spPr/>
    </dgm:pt>
  </dgm:ptLst>
  <dgm:cxnLst>
    <dgm:cxn modelId="{3544B8E1-0EA4-43CC-A2B1-3830CCBF1B1F}" type="presOf" srcId="{A4569DAF-7C41-4DD6-AA19-B81A589145DD}" destId="{BA46EC72-24D5-48C2-B38E-8EF7882936F8}" srcOrd="0" destOrd="0" presId="urn:microsoft.com/office/officeart/2008/layout/HorizontalMultiLevelHierarchy"/>
    <dgm:cxn modelId="{71CDDA02-1779-46AC-9F3A-12A504C86DB9}" srcId="{A32897EE-C194-40F7-83A8-BD88BCCCD69A}" destId="{07AEF189-AC17-4579-953B-8B44160A1694}" srcOrd="1" destOrd="0" parTransId="{3C90506F-D4D8-49A1-8810-5FE138AC8ABF}" sibTransId="{EE213493-4A51-4251-9235-EB25285970EE}"/>
    <dgm:cxn modelId="{6F56A783-6F1D-43B9-A600-4B7B03EEFCE9}" type="presOf" srcId="{07AEF189-AC17-4579-953B-8B44160A1694}" destId="{4385DABE-6F7A-4877-9D50-72B28B052B6C}" srcOrd="0" destOrd="0" presId="urn:microsoft.com/office/officeart/2008/layout/HorizontalMultiLevelHierarchy"/>
    <dgm:cxn modelId="{57C15582-95E1-42AC-BAF0-F2FE7F7A8DCF}" type="presOf" srcId="{A32897EE-C194-40F7-83A8-BD88BCCCD69A}" destId="{33F471A2-D556-492F-8011-6C06A27AF401}" srcOrd="0" destOrd="0" presId="urn:microsoft.com/office/officeart/2008/layout/HorizontalMultiLevelHierarchy"/>
    <dgm:cxn modelId="{5BEFE9D4-00D8-4B27-B005-63EF048645A8}" srcId="{A32897EE-C194-40F7-83A8-BD88BCCCD69A}" destId="{A4569DAF-7C41-4DD6-AA19-B81A589145DD}" srcOrd="0" destOrd="0" parTransId="{68B2A855-8848-40E2-8E6F-4822148FC959}" sibTransId="{58BA5157-657B-460C-9606-D054A65D1AC9}"/>
    <dgm:cxn modelId="{AC1C1BCE-8A69-4931-A9BD-72FBBA5FF35B}" type="presParOf" srcId="{33F471A2-D556-492F-8011-6C06A27AF401}" destId="{DD42C24E-22A8-4C4B-9759-581C66E283DA}" srcOrd="0" destOrd="0" presId="urn:microsoft.com/office/officeart/2008/layout/HorizontalMultiLevelHierarchy"/>
    <dgm:cxn modelId="{9AC21271-F276-41CB-9F62-CAC0ECDCAED9}" type="presParOf" srcId="{DD42C24E-22A8-4C4B-9759-581C66E283DA}" destId="{BA46EC72-24D5-48C2-B38E-8EF7882936F8}" srcOrd="0" destOrd="0" presId="urn:microsoft.com/office/officeart/2008/layout/HorizontalMultiLevelHierarchy"/>
    <dgm:cxn modelId="{5248B961-D1C3-4108-9D2A-D6DB823406FB}" type="presParOf" srcId="{DD42C24E-22A8-4C4B-9759-581C66E283DA}" destId="{050C11B2-FD33-4E0A-961A-615A6DA050CA}" srcOrd="1" destOrd="0" presId="urn:microsoft.com/office/officeart/2008/layout/HorizontalMultiLevelHierarchy"/>
    <dgm:cxn modelId="{82981BB0-5191-4F26-A648-B6F2D97BF9F6}" type="presParOf" srcId="{33F471A2-D556-492F-8011-6C06A27AF401}" destId="{C978CADC-0335-46A8-9FE9-D76FCEABA81B}" srcOrd="1" destOrd="0" presId="urn:microsoft.com/office/officeart/2008/layout/HorizontalMultiLevelHierarchy"/>
    <dgm:cxn modelId="{9AB00F56-FD1A-4D21-BB88-435C9EA8FE15}" type="presParOf" srcId="{C978CADC-0335-46A8-9FE9-D76FCEABA81B}" destId="{4385DABE-6F7A-4877-9D50-72B28B052B6C}" srcOrd="0" destOrd="0" presId="urn:microsoft.com/office/officeart/2008/layout/HorizontalMultiLevelHierarchy"/>
    <dgm:cxn modelId="{3D1F2B23-D7FE-4BA2-86FC-4AB8374E126A}" type="presParOf" srcId="{C978CADC-0335-46A8-9FE9-D76FCEABA81B}" destId="{4F3E7630-81F7-4F57-BBD0-93FEDE7B70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6E44E9-C304-44FC-B6E1-7F90516BA429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1361BE-0576-413F-A401-2293A104881D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Monotype Corsiva" panose="03010101010201010101" pitchFamily="66" charset="0"/>
            </a:rPr>
            <a:t>Наглядное информационное обеспечение</a:t>
          </a:r>
          <a:endParaRPr lang="ru-RU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6A02EF94-7448-4FA3-80D4-3648DAE28E70}" type="parTrans" cxnId="{BE63B56A-18E0-4CF8-A1D5-1CA98272E0DC}">
      <dgm:prSet/>
      <dgm:spPr/>
      <dgm:t>
        <a:bodyPr/>
        <a:lstStyle/>
        <a:p>
          <a:endParaRPr lang="ru-RU"/>
        </a:p>
      </dgm:t>
    </dgm:pt>
    <dgm:pt modelId="{E72E941D-4F12-4AEE-B472-062A37C604D1}" type="sibTrans" cxnId="{BE63B56A-18E0-4CF8-A1D5-1CA98272E0DC}">
      <dgm:prSet/>
      <dgm:spPr/>
      <dgm:t>
        <a:bodyPr/>
        <a:lstStyle/>
        <a:p>
          <a:endParaRPr lang="ru-RU"/>
        </a:p>
      </dgm:t>
    </dgm:pt>
    <dgm:pt modelId="{E9AB04EA-9A79-476F-B447-E0EED88C4CDD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latin typeface="Monotype Corsiva" panose="03010101010201010101" pitchFamily="66" charset="0"/>
            </a:rPr>
            <a:t>Информационные стенды и тематические выставки</a:t>
          </a:r>
          <a:endParaRPr lang="ru-RU" sz="20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FAD10B81-E359-44AB-8CD0-931F7B845071}" type="parTrans" cxnId="{46E79FCF-CC3D-4EDB-8269-41AD4E9468EB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39C1714-5547-40FF-AC3A-2340A969F608}" type="sibTrans" cxnId="{46E79FCF-CC3D-4EDB-8269-41AD4E9468EB}">
      <dgm:prSet/>
      <dgm:spPr/>
      <dgm:t>
        <a:bodyPr/>
        <a:lstStyle/>
        <a:p>
          <a:endParaRPr lang="ru-RU"/>
        </a:p>
      </dgm:t>
    </dgm:pt>
    <dgm:pt modelId="{9667F624-0C68-4F21-85D2-78382A2F0E7D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latin typeface="Monotype Corsiva" panose="03010101010201010101" pitchFamily="66" charset="0"/>
            </a:rPr>
            <a:t>Открытые занятия специалистов</a:t>
          </a:r>
          <a:endParaRPr lang="ru-RU" sz="20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A78167B5-DA28-4DB0-9C11-3BD5009D00B5}" type="parTrans" cxnId="{3F35AE47-F093-4352-81DB-F856566ADA59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13849272-F14E-4724-8048-0C7354F0861A}" type="sibTrans" cxnId="{3F35AE47-F093-4352-81DB-F856566ADA59}">
      <dgm:prSet/>
      <dgm:spPr/>
      <dgm:t>
        <a:bodyPr/>
        <a:lstStyle/>
        <a:p>
          <a:endParaRPr lang="ru-RU"/>
        </a:p>
      </dgm:t>
    </dgm:pt>
    <dgm:pt modelId="{B700AFE7-D956-491D-BF73-EA76E3902DBB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Monotype Corsiva" panose="03010101010201010101" pitchFamily="66" charset="0"/>
            </a:rPr>
            <a:t>Выставки детских работ</a:t>
          </a:r>
          <a:endParaRPr lang="ru-RU" sz="2000" dirty="0">
            <a:solidFill>
              <a:schemeClr val="bg1"/>
            </a:solidFill>
            <a:latin typeface="Monotype Corsiva" panose="03010101010201010101" pitchFamily="66" charset="0"/>
          </a:endParaRPr>
        </a:p>
      </dgm:t>
    </dgm:pt>
    <dgm:pt modelId="{DE1D1F93-1052-4A11-8E07-FE1494627E2B}" type="parTrans" cxnId="{2C339033-D554-4DF8-B01E-9B14AAA5B646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6BFD89C7-8F15-47F5-8925-BF50CACE45F4}" type="sibTrans" cxnId="{2C339033-D554-4DF8-B01E-9B14AAA5B646}">
      <dgm:prSet/>
      <dgm:spPr/>
      <dgm:t>
        <a:bodyPr/>
        <a:lstStyle/>
        <a:p>
          <a:endParaRPr lang="ru-RU"/>
        </a:p>
      </dgm:t>
    </dgm:pt>
    <dgm:pt modelId="{9D156AD0-B5F5-42F4-9A02-0B90B75055D0}" type="pres">
      <dgm:prSet presAssocID="{0C6E44E9-C304-44FC-B6E1-7F90516BA4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50E24-72CB-4DF5-B622-63F7931C805D}" type="pres">
      <dgm:prSet presAssocID="{541361BE-0576-413F-A401-2293A104881D}" presName="centerShape" presStyleLbl="node0" presStyleIdx="0" presStyleCnt="1" custScaleX="187484" custLinFactNeighborX="-155" custLinFactNeighborY="-5164"/>
      <dgm:spPr/>
      <dgm:t>
        <a:bodyPr/>
        <a:lstStyle/>
        <a:p>
          <a:endParaRPr lang="ru-RU"/>
        </a:p>
      </dgm:t>
    </dgm:pt>
    <dgm:pt modelId="{52A25FDB-6DD7-4CC8-A2DE-9F30EB2C835B}" type="pres">
      <dgm:prSet presAssocID="{FAD10B81-E359-44AB-8CD0-931F7B845071}" presName="parTrans" presStyleLbl="sibTrans2D1" presStyleIdx="0" presStyleCnt="3" custAng="198579" custLinFactNeighborX="-26742" custLinFactNeighborY="-11636"/>
      <dgm:spPr/>
      <dgm:t>
        <a:bodyPr/>
        <a:lstStyle/>
        <a:p>
          <a:endParaRPr lang="ru-RU"/>
        </a:p>
      </dgm:t>
    </dgm:pt>
    <dgm:pt modelId="{A588F345-9193-4B45-AA2B-6BC5B8562F35}" type="pres">
      <dgm:prSet presAssocID="{FAD10B81-E359-44AB-8CD0-931F7B84507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4400F2E-B55E-444F-9D22-A5845E332821}" type="pres">
      <dgm:prSet presAssocID="{E9AB04EA-9A79-476F-B447-E0EED88C4CDD}" presName="node" presStyleLbl="node1" presStyleIdx="0" presStyleCnt="3" custScaleX="197899" custScaleY="103935" custRadScaleRad="102641" custRadScaleInc="-5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90880-D762-493A-8F6F-DB5E9435D970}" type="pres">
      <dgm:prSet presAssocID="{A78167B5-DA28-4DB0-9C11-3BD5009D00B5}" presName="parTrans" presStyleLbl="sibTrans2D1" presStyleIdx="1" presStyleCnt="3" custAng="667246" custScaleX="133746" custScaleY="84612"/>
      <dgm:spPr/>
      <dgm:t>
        <a:bodyPr/>
        <a:lstStyle/>
        <a:p>
          <a:endParaRPr lang="ru-RU"/>
        </a:p>
      </dgm:t>
    </dgm:pt>
    <dgm:pt modelId="{B06AACCC-2615-4000-9893-BF5759DCF2B6}" type="pres">
      <dgm:prSet presAssocID="{A78167B5-DA28-4DB0-9C11-3BD5009D00B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8326ED7-7784-4C17-AAA7-78A75976265A}" type="pres">
      <dgm:prSet presAssocID="{9667F624-0C68-4F21-85D2-78382A2F0E7D}" presName="node" presStyleLbl="node1" presStyleIdx="1" presStyleCnt="3" custScaleX="165531" custRadScaleRad="154910" custRadScaleInc="-1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D300A-D0CA-47B8-8596-04D50AA796F6}" type="pres">
      <dgm:prSet presAssocID="{DE1D1F93-1052-4A11-8E07-FE1494627E2B}" presName="parTrans" presStyleLbl="sibTrans2D1" presStyleIdx="2" presStyleCnt="3" custAng="19571702" custScaleX="176634"/>
      <dgm:spPr/>
      <dgm:t>
        <a:bodyPr/>
        <a:lstStyle/>
        <a:p>
          <a:endParaRPr lang="ru-RU"/>
        </a:p>
      </dgm:t>
    </dgm:pt>
    <dgm:pt modelId="{CBE1B046-4110-4F5F-A8D8-412DA1AE7026}" type="pres">
      <dgm:prSet presAssocID="{DE1D1F93-1052-4A11-8E07-FE1494627E2B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4A88ECC-421C-44A7-B10C-E1003E8A9988}" type="pres">
      <dgm:prSet presAssocID="{B700AFE7-D956-491D-BF73-EA76E3902DBB}" presName="node" presStyleLbl="node1" presStyleIdx="2" presStyleCnt="3" custScaleX="197899" custRadScaleRad="112858" custRadScaleInc="8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845B85-AA30-4B5D-9725-B1565F71E304}" type="presOf" srcId="{FAD10B81-E359-44AB-8CD0-931F7B845071}" destId="{52A25FDB-6DD7-4CC8-A2DE-9F30EB2C835B}" srcOrd="0" destOrd="0" presId="urn:microsoft.com/office/officeart/2005/8/layout/radial5"/>
    <dgm:cxn modelId="{E857C2DD-0B16-4F77-B3EC-CC15A92B55F7}" type="presOf" srcId="{541361BE-0576-413F-A401-2293A104881D}" destId="{D0F50E24-72CB-4DF5-B622-63F7931C805D}" srcOrd="0" destOrd="0" presId="urn:microsoft.com/office/officeart/2005/8/layout/radial5"/>
    <dgm:cxn modelId="{2C339033-D554-4DF8-B01E-9B14AAA5B646}" srcId="{541361BE-0576-413F-A401-2293A104881D}" destId="{B700AFE7-D956-491D-BF73-EA76E3902DBB}" srcOrd="2" destOrd="0" parTransId="{DE1D1F93-1052-4A11-8E07-FE1494627E2B}" sibTransId="{6BFD89C7-8F15-47F5-8925-BF50CACE45F4}"/>
    <dgm:cxn modelId="{DB851AC8-88AD-4E36-9C61-E0992702E8CB}" type="presOf" srcId="{E9AB04EA-9A79-476F-B447-E0EED88C4CDD}" destId="{24400F2E-B55E-444F-9D22-A5845E332821}" srcOrd="0" destOrd="0" presId="urn:microsoft.com/office/officeart/2005/8/layout/radial5"/>
    <dgm:cxn modelId="{B68E3EFB-599A-4BE3-99D0-53AF286D0D9C}" type="presOf" srcId="{0C6E44E9-C304-44FC-B6E1-7F90516BA429}" destId="{9D156AD0-B5F5-42F4-9A02-0B90B75055D0}" srcOrd="0" destOrd="0" presId="urn:microsoft.com/office/officeart/2005/8/layout/radial5"/>
    <dgm:cxn modelId="{7F67013F-A4E5-4BE5-97E4-CDC8D3D0A198}" type="presOf" srcId="{9667F624-0C68-4F21-85D2-78382A2F0E7D}" destId="{C8326ED7-7784-4C17-AAA7-78A75976265A}" srcOrd="0" destOrd="0" presId="urn:microsoft.com/office/officeart/2005/8/layout/radial5"/>
    <dgm:cxn modelId="{F26C2CF1-232D-4DC6-B1DE-B28BF327A17B}" type="presOf" srcId="{DE1D1F93-1052-4A11-8E07-FE1494627E2B}" destId="{CBE1B046-4110-4F5F-A8D8-412DA1AE7026}" srcOrd="1" destOrd="0" presId="urn:microsoft.com/office/officeart/2005/8/layout/radial5"/>
    <dgm:cxn modelId="{533C69BB-4A49-466E-9FC5-8296DD9BB397}" type="presOf" srcId="{A78167B5-DA28-4DB0-9C11-3BD5009D00B5}" destId="{6CD90880-D762-493A-8F6F-DB5E9435D970}" srcOrd="0" destOrd="0" presId="urn:microsoft.com/office/officeart/2005/8/layout/radial5"/>
    <dgm:cxn modelId="{29DB3208-9BE9-498F-A0C1-12D697B2B087}" type="presOf" srcId="{B700AFE7-D956-491D-BF73-EA76E3902DBB}" destId="{54A88ECC-421C-44A7-B10C-E1003E8A9988}" srcOrd="0" destOrd="0" presId="urn:microsoft.com/office/officeart/2005/8/layout/radial5"/>
    <dgm:cxn modelId="{7A6B6C40-C950-4CF9-9D75-87A65745C503}" type="presOf" srcId="{A78167B5-DA28-4DB0-9C11-3BD5009D00B5}" destId="{B06AACCC-2615-4000-9893-BF5759DCF2B6}" srcOrd="1" destOrd="0" presId="urn:microsoft.com/office/officeart/2005/8/layout/radial5"/>
    <dgm:cxn modelId="{3F35AE47-F093-4352-81DB-F856566ADA59}" srcId="{541361BE-0576-413F-A401-2293A104881D}" destId="{9667F624-0C68-4F21-85D2-78382A2F0E7D}" srcOrd="1" destOrd="0" parTransId="{A78167B5-DA28-4DB0-9C11-3BD5009D00B5}" sibTransId="{13849272-F14E-4724-8048-0C7354F0861A}"/>
    <dgm:cxn modelId="{00D091E0-164C-4508-91A0-BF93939B62D2}" type="presOf" srcId="{DE1D1F93-1052-4A11-8E07-FE1494627E2B}" destId="{BCDD300A-D0CA-47B8-8596-04D50AA796F6}" srcOrd="0" destOrd="0" presId="urn:microsoft.com/office/officeart/2005/8/layout/radial5"/>
    <dgm:cxn modelId="{3D799BDD-F780-4AD6-96B7-5EDACDA5A108}" type="presOf" srcId="{FAD10B81-E359-44AB-8CD0-931F7B845071}" destId="{A588F345-9193-4B45-AA2B-6BC5B8562F35}" srcOrd="1" destOrd="0" presId="urn:microsoft.com/office/officeart/2005/8/layout/radial5"/>
    <dgm:cxn modelId="{46E79FCF-CC3D-4EDB-8269-41AD4E9468EB}" srcId="{541361BE-0576-413F-A401-2293A104881D}" destId="{E9AB04EA-9A79-476F-B447-E0EED88C4CDD}" srcOrd="0" destOrd="0" parTransId="{FAD10B81-E359-44AB-8CD0-931F7B845071}" sibTransId="{039C1714-5547-40FF-AC3A-2340A969F608}"/>
    <dgm:cxn modelId="{BE63B56A-18E0-4CF8-A1D5-1CA98272E0DC}" srcId="{0C6E44E9-C304-44FC-B6E1-7F90516BA429}" destId="{541361BE-0576-413F-A401-2293A104881D}" srcOrd="0" destOrd="0" parTransId="{6A02EF94-7448-4FA3-80D4-3648DAE28E70}" sibTransId="{E72E941D-4F12-4AEE-B472-062A37C604D1}"/>
    <dgm:cxn modelId="{2E931037-B4E7-4B96-B89E-CA24016928AF}" type="presParOf" srcId="{9D156AD0-B5F5-42F4-9A02-0B90B75055D0}" destId="{D0F50E24-72CB-4DF5-B622-63F7931C805D}" srcOrd="0" destOrd="0" presId="urn:microsoft.com/office/officeart/2005/8/layout/radial5"/>
    <dgm:cxn modelId="{9EEB8ABB-B97B-4935-A9ED-AB84DBCF0AFA}" type="presParOf" srcId="{9D156AD0-B5F5-42F4-9A02-0B90B75055D0}" destId="{52A25FDB-6DD7-4CC8-A2DE-9F30EB2C835B}" srcOrd="1" destOrd="0" presId="urn:microsoft.com/office/officeart/2005/8/layout/radial5"/>
    <dgm:cxn modelId="{65407D37-63BE-4E7E-92F0-B3B790256DCD}" type="presParOf" srcId="{52A25FDB-6DD7-4CC8-A2DE-9F30EB2C835B}" destId="{A588F345-9193-4B45-AA2B-6BC5B8562F35}" srcOrd="0" destOrd="0" presId="urn:microsoft.com/office/officeart/2005/8/layout/radial5"/>
    <dgm:cxn modelId="{8BB0324B-3225-411F-94B0-EDAE742E8E4C}" type="presParOf" srcId="{9D156AD0-B5F5-42F4-9A02-0B90B75055D0}" destId="{24400F2E-B55E-444F-9D22-A5845E332821}" srcOrd="2" destOrd="0" presId="urn:microsoft.com/office/officeart/2005/8/layout/radial5"/>
    <dgm:cxn modelId="{B6D1D939-96CC-4CF1-AE7C-3A846B153D5E}" type="presParOf" srcId="{9D156AD0-B5F5-42F4-9A02-0B90B75055D0}" destId="{6CD90880-D762-493A-8F6F-DB5E9435D970}" srcOrd="3" destOrd="0" presId="urn:microsoft.com/office/officeart/2005/8/layout/radial5"/>
    <dgm:cxn modelId="{371D3415-E8DE-4F05-AC66-07E904B7C949}" type="presParOf" srcId="{6CD90880-D762-493A-8F6F-DB5E9435D970}" destId="{B06AACCC-2615-4000-9893-BF5759DCF2B6}" srcOrd="0" destOrd="0" presId="urn:microsoft.com/office/officeart/2005/8/layout/radial5"/>
    <dgm:cxn modelId="{93D9C88E-A724-4FF4-B041-C33FF4678B20}" type="presParOf" srcId="{9D156AD0-B5F5-42F4-9A02-0B90B75055D0}" destId="{C8326ED7-7784-4C17-AAA7-78A75976265A}" srcOrd="4" destOrd="0" presId="urn:microsoft.com/office/officeart/2005/8/layout/radial5"/>
    <dgm:cxn modelId="{FB649E8B-2783-4118-9149-796CBC03AAD3}" type="presParOf" srcId="{9D156AD0-B5F5-42F4-9A02-0B90B75055D0}" destId="{BCDD300A-D0CA-47B8-8596-04D50AA796F6}" srcOrd="5" destOrd="0" presId="urn:microsoft.com/office/officeart/2005/8/layout/radial5"/>
    <dgm:cxn modelId="{57332543-D54E-48DD-A06C-F266BCB5A4AD}" type="presParOf" srcId="{BCDD300A-D0CA-47B8-8596-04D50AA796F6}" destId="{CBE1B046-4110-4F5F-A8D8-412DA1AE7026}" srcOrd="0" destOrd="0" presId="urn:microsoft.com/office/officeart/2005/8/layout/radial5"/>
    <dgm:cxn modelId="{4B85D810-64BC-480F-9645-2C13039983D6}" type="presParOf" srcId="{9D156AD0-B5F5-42F4-9A02-0B90B75055D0}" destId="{54A88ECC-421C-44A7-B10C-E1003E8A998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35395-7DB9-4CF6-8AB7-8C21DB807D2D}">
      <dsp:nvSpPr>
        <dsp:cNvPr id="0" name=""/>
        <dsp:cNvSpPr/>
      </dsp:nvSpPr>
      <dsp:spPr>
        <a:xfrm>
          <a:off x="2858084" y="2008765"/>
          <a:ext cx="2358353" cy="2196964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Направления воспитательной работы</a:t>
          </a:r>
          <a:endParaRPr lang="ru-RU" sz="2000" kern="1200" dirty="0"/>
        </a:p>
      </dsp:txBody>
      <dsp:txXfrm>
        <a:off x="3203457" y="2330503"/>
        <a:ext cx="1667607" cy="1553488"/>
      </dsp:txXfrm>
    </dsp:sp>
    <dsp:sp modelId="{AA3876D4-D144-4F77-86E9-761F22D9492D}">
      <dsp:nvSpPr>
        <dsp:cNvPr id="0" name=""/>
        <dsp:cNvSpPr/>
      </dsp:nvSpPr>
      <dsp:spPr>
        <a:xfrm rot="19571040">
          <a:off x="2153003" y="4965745"/>
          <a:ext cx="685593" cy="3676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CA4F8-F725-44AC-AE68-D3E00DE9DC1C}">
      <dsp:nvSpPr>
        <dsp:cNvPr id="0" name=""/>
        <dsp:cNvSpPr/>
      </dsp:nvSpPr>
      <dsp:spPr>
        <a:xfrm>
          <a:off x="34912" y="4091631"/>
          <a:ext cx="3028175" cy="1796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психолого-педагогической грамотности родителей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523" y="4144242"/>
        <a:ext cx="2922953" cy="1691066"/>
      </dsp:txXfrm>
    </dsp:sp>
    <dsp:sp modelId="{AF74D114-2478-4E8F-BAB2-71C0EC8848A8}">
      <dsp:nvSpPr>
        <dsp:cNvPr id="0" name=""/>
        <dsp:cNvSpPr/>
      </dsp:nvSpPr>
      <dsp:spPr>
        <a:xfrm rot="303298">
          <a:off x="1667229" y="2971245"/>
          <a:ext cx="764143" cy="3545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2263F-3B34-4C97-A892-A882C69A3EC0}">
      <dsp:nvSpPr>
        <dsp:cNvPr id="0" name=""/>
        <dsp:cNvSpPr/>
      </dsp:nvSpPr>
      <dsp:spPr>
        <a:xfrm>
          <a:off x="8" y="2215504"/>
          <a:ext cx="2536597" cy="1293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Оптимизация детско-родительских отношений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897" y="2253393"/>
        <a:ext cx="2460819" cy="1217849"/>
      </dsp:txXfrm>
    </dsp:sp>
    <dsp:sp modelId="{186CE167-C6D7-4332-95BB-7B1720A475BF}">
      <dsp:nvSpPr>
        <dsp:cNvPr id="0" name=""/>
        <dsp:cNvSpPr/>
      </dsp:nvSpPr>
      <dsp:spPr>
        <a:xfrm rot="21600000" flipH="1" flipV="1">
          <a:off x="5199923" y="2740011"/>
          <a:ext cx="382439" cy="408033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96FD7-5F86-44F4-B01F-079B58E9E775}">
      <dsp:nvSpPr>
        <dsp:cNvPr id="0" name=""/>
        <dsp:cNvSpPr/>
      </dsp:nvSpPr>
      <dsp:spPr>
        <a:xfrm>
          <a:off x="5529574" y="2143516"/>
          <a:ext cx="2607329" cy="1396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prstClr val="black"/>
              </a:solidFill>
            </a:rPr>
            <a:t>Поддержка и повышение социального статуса семей</a:t>
          </a:r>
          <a:endParaRPr lang="ru-RU" sz="1800" kern="1200" dirty="0"/>
        </a:p>
      </dsp:txBody>
      <dsp:txXfrm>
        <a:off x="5570462" y="2184404"/>
        <a:ext cx="2525553" cy="1314254"/>
      </dsp:txXfrm>
    </dsp:sp>
    <dsp:sp modelId="{7EA6574A-3D19-46DF-A250-38CFF85D6465}">
      <dsp:nvSpPr>
        <dsp:cNvPr id="0" name=""/>
        <dsp:cNvSpPr/>
      </dsp:nvSpPr>
      <dsp:spPr>
        <a:xfrm rot="19339922" flipV="1">
          <a:off x="5755431" y="4254877"/>
          <a:ext cx="80799" cy="4199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798A1-A069-4564-BE8C-B520A6AC39C5}">
      <dsp:nvSpPr>
        <dsp:cNvPr id="0" name=""/>
        <dsp:cNvSpPr/>
      </dsp:nvSpPr>
      <dsp:spPr>
        <a:xfrm>
          <a:off x="5066324" y="4218227"/>
          <a:ext cx="2982906" cy="1669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5115228" y="4267131"/>
        <a:ext cx="2885098" cy="1571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0CD38-84B2-4DDB-A414-60B84C4CD31B}">
      <dsp:nvSpPr>
        <dsp:cNvPr id="0" name=""/>
        <dsp:cNvSpPr/>
      </dsp:nvSpPr>
      <dsp:spPr>
        <a:xfrm>
          <a:off x="2736283" y="2376240"/>
          <a:ext cx="2448269" cy="172987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Monotype Corsiva" panose="03010101010201010101" pitchFamily="66" charset="0"/>
            </a:rPr>
            <a:t>Формы работы с родителями</a:t>
          </a:r>
          <a:endParaRPr lang="ru-RU" sz="3400" kern="1200" dirty="0">
            <a:latin typeface="Monotype Corsiva" panose="03010101010201010101" pitchFamily="66" charset="0"/>
          </a:endParaRPr>
        </a:p>
      </dsp:txBody>
      <dsp:txXfrm>
        <a:off x="2820729" y="2460686"/>
        <a:ext cx="2279377" cy="1560983"/>
      </dsp:txXfrm>
    </dsp:sp>
    <dsp:sp modelId="{EC831800-DE15-4546-B0F4-5A733961FCC4}">
      <dsp:nvSpPr>
        <dsp:cNvPr id="0" name=""/>
        <dsp:cNvSpPr/>
      </dsp:nvSpPr>
      <dsp:spPr>
        <a:xfrm rot="16247523">
          <a:off x="3506292" y="1903669"/>
          <a:ext cx="9452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52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6278D-AC01-4D9F-9784-D4698C760BD6}">
      <dsp:nvSpPr>
        <dsp:cNvPr id="0" name=""/>
        <dsp:cNvSpPr/>
      </dsp:nvSpPr>
      <dsp:spPr>
        <a:xfrm>
          <a:off x="2481079" y="302156"/>
          <a:ext cx="3024332" cy="11289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Monotype Corsiva" panose="03010101010201010101" pitchFamily="66" charset="0"/>
            </a:rPr>
            <a:t>Индивидуальные</a:t>
          </a:r>
          <a:endParaRPr lang="ru-RU" sz="2800" kern="1200" dirty="0">
            <a:latin typeface="Monotype Corsiva" panose="03010101010201010101" pitchFamily="66" charset="0"/>
          </a:endParaRPr>
        </a:p>
      </dsp:txBody>
      <dsp:txXfrm>
        <a:off x="2536189" y="357266"/>
        <a:ext cx="2914112" cy="1018721"/>
      </dsp:txXfrm>
    </dsp:sp>
    <dsp:sp modelId="{710C30F0-0821-49E1-8DD1-B24E62ACBEBB}">
      <dsp:nvSpPr>
        <dsp:cNvPr id="0" name=""/>
        <dsp:cNvSpPr/>
      </dsp:nvSpPr>
      <dsp:spPr>
        <a:xfrm rot="1743880">
          <a:off x="5132847" y="4121001"/>
          <a:ext cx="8211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119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FC067-4CCF-431E-AA26-A3019F8B005B}">
      <dsp:nvSpPr>
        <dsp:cNvPr id="0" name=""/>
        <dsp:cNvSpPr/>
      </dsp:nvSpPr>
      <dsp:spPr>
        <a:xfrm>
          <a:off x="5771033" y="4320469"/>
          <a:ext cx="2293862" cy="11289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Monotype Corsiva" panose="03010101010201010101" pitchFamily="66" charset="0"/>
            </a:rPr>
            <a:t>Наглядное информационное обеспечение</a:t>
          </a:r>
          <a:endParaRPr lang="ru-RU" sz="2400" kern="1200" dirty="0">
            <a:latin typeface="Monotype Corsiva" panose="03010101010201010101" pitchFamily="66" charset="0"/>
          </a:endParaRPr>
        </a:p>
      </dsp:txBody>
      <dsp:txXfrm>
        <a:off x="5826143" y="4375579"/>
        <a:ext cx="2183642" cy="1018721"/>
      </dsp:txXfrm>
    </dsp:sp>
    <dsp:sp modelId="{ED8E1D05-436F-4616-B61A-04191A3BFFAD}">
      <dsp:nvSpPr>
        <dsp:cNvPr id="0" name=""/>
        <dsp:cNvSpPr/>
      </dsp:nvSpPr>
      <dsp:spPr>
        <a:xfrm rot="9006248">
          <a:off x="2033017" y="4132724"/>
          <a:ext cx="7533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339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CD354-D868-4A04-A74F-0A6F6818F929}">
      <dsp:nvSpPr>
        <dsp:cNvPr id="0" name=""/>
        <dsp:cNvSpPr/>
      </dsp:nvSpPr>
      <dsp:spPr>
        <a:xfrm>
          <a:off x="32808" y="4320478"/>
          <a:ext cx="2137052" cy="11289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Monotype Corsiva" panose="03010101010201010101" pitchFamily="66" charset="0"/>
            </a:rPr>
            <a:t>Коллективные</a:t>
          </a:r>
          <a:endParaRPr lang="ru-RU" sz="2400" kern="1200" dirty="0">
            <a:latin typeface="Monotype Corsiva" panose="03010101010201010101" pitchFamily="66" charset="0"/>
          </a:endParaRPr>
        </a:p>
      </dsp:txBody>
      <dsp:txXfrm>
        <a:off x="87918" y="4375588"/>
        <a:ext cx="2026832" cy="10187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6EC72-24D5-48C2-B38E-8EF7882936F8}">
      <dsp:nvSpPr>
        <dsp:cNvPr id="0" name=""/>
        <dsp:cNvSpPr/>
      </dsp:nvSpPr>
      <dsp:spPr>
        <a:xfrm>
          <a:off x="2413515" y="500792"/>
          <a:ext cx="2955035" cy="561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Monotype Corsiva" panose="03010101010201010101" pitchFamily="66" charset="0"/>
            </a:rPr>
            <a:t>ИНДИВИДУАЛЬНЫЕ</a:t>
          </a:r>
          <a:endParaRPr lang="ru-RU" sz="2400" kern="1200" dirty="0">
            <a:latin typeface="Monotype Corsiva" panose="03010101010201010101" pitchFamily="66" charset="0"/>
          </a:endParaRPr>
        </a:p>
      </dsp:txBody>
      <dsp:txXfrm>
        <a:off x="2413515" y="500792"/>
        <a:ext cx="2955035" cy="561456"/>
      </dsp:txXfrm>
    </dsp:sp>
    <dsp:sp modelId="{4385DABE-6F7A-4877-9D50-72B28B052B6C}">
      <dsp:nvSpPr>
        <dsp:cNvPr id="0" name=""/>
        <dsp:cNvSpPr/>
      </dsp:nvSpPr>
      <dsp:spPr>
        <a:xfrm>
          <a:off x="2458684" y="3447212"/>
          <a:ext cx="2654556" cy="561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Родительский час</a:t>
          </a:r>
          <a:endParaRPr lang="ru-RU" sz="24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2458684" y="3447212"/>
        <a:ext cx="2654556" cy="5614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50E24-72CB-4DF5-B622-63F7931C805D}">
      <dsp:nvSpPr>
        <dsp:cNvPr id="0" name=""/>
        <dsp:cNvSpPr/>
      </dsp:nvSpPr>
      <dsp:spPr>
        <a:xfrm>
          <a:off x="2664303" y="2232230"/>
          <a:ext cx="2851735" cy="152105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Monotype Corsiva" panose="03010101010201010101" pitchFamily="66" charset="0"/>
            </a:rPr>
            <a:t>Наглядное информационное обеспечение</a:t>
          </a:r>
          <a:endParaRPr lang="ru-RU" sz="24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3081930" y="2454983"/>
        <a:ext cx="2016481" cy="1075549"/>
      </dsp:txXfrm>
    </dsp:sp>
    <dsp:sp modelId="{52A25FDB-6DD7-4CC8-A2DE-9F30EB2C835B}">
      <dsp:nvSpPr>
        <dsp:cNvPr id="0" name=""/>
        <dsp:cNvSpPr/>
      </dsp:nvSpPr>
      <dsp:spPr>
        <a:xfrm rot="16189026">
          <a:off x="3831496" y="1642079"/>
          <a:ext cx="257885" cy="57596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>
            <a:solidFill>
              <a:srgbClr val="FF0000"/>
            </a:solidFill>
          </a:endParaRPr>
        </a:p>
      </dsp:txBody>
      <dsp:txXfrm rot="10800000">
        <a:off x="3870302" y="1795954"/>
        <a:ext cx="180520" cy="345579"/>
      </dsp:txXfrm>
    </dsp:sp>
    <dsp:sp modelId="{24400F2E-B55E-444F-9D22-A5845E332821}">
      <dsp:nvSpPr>
        <dsp:cNvPr id="0" name=""/>
        <dsp:cNvSpPr/>
      </dsp:nvSpPr>
      <dsp:spPr>
        <a:xfrm>
          <a:off x="2284215" y="-13263"/>
          <a:ext cx="3352441" cy="1760675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Monotype Corsiva" panose="03010101010201010101" pitchFamily="66" charset="0"/>
            </a:rPr>
            <a:t>Информационные стенды и тематические выставки</a:t>
          </a:r>
          <a:endParaRPr lang="ru-RU" sz="20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2775169" y="244582"/>
        <a:ext cx="2370533" cy="1244985"/>
      </dsp:txXfrm>
    </dsp:sp>
    <dsp:sp modelId="{6CD90880-D762-493A-8F6F-DB5E9435D970}">
      <dsp:nvSpPr>
        <dsp:cNvPr id="0" name=""/>
        <dsp:cNvSpPr/>
      </dsp:nvSpPr>
      <dsp:spPr>
        <a:xfrm rot="2496719">
          <a:off x="5081859" y="3446231"/>
          <a:ext cx="384474" cy="48733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096412" y="3505400"/>
        <a:ext cx="269132" cy="292401"/>
      </dsp:txXfrm>
    </dsp:sp>
    <dsp:sp modelId="{C8326ED7-7784-4C17-AAA7-78A75976265A}">
      <dsp:nvSpPr>
        <dsp:cNvPr id="0" name=""/>
        <dsp:cNvSpPr/>
      </dsp:nvSpPr>
      <dsp:spPr>
        <a:xfrm>
          <a:off x="5116757" y="3575831"/>
          <a:ext cx="2804122" cy="1694016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Monotype Corsiva" panose="03010101010201010101" pitchFamily="66" charset="0"/>
            </a:rPr>
            <a:t>Открытые занятия специалистов</a:t>
          </a:r>
          <a:endParaRPr lang="ru-RU" sz="20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5527411" y="3823914"/>
        <a:ext cx="1982814" cy="1197850"/>
      </dsp:txXfrm>
    </dsp:sp>
    <dsp:sp modelId="{BCDD300A-D0CA-47B8-8596-04D50AA796F6}">
      <dsp:nvSpPr>
        <dsp:cNvPr id="0" name=""/>
        <dsp:cNvSpPr/>
      </dsp:nvSpPr>
      <dsp:spPr>
        <a:xfrm rot="6983516">
          <a:off x="2777010" y="3353942"/>
          <a:ext cx="359587" cy="57596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2854924" y="3420819"/>
        <a:ext cx="251711" cy="345579"/>
      </dsp:txXfrm>
    </dsp:sp>
    <dsp:sp modelId="{54A88ECC-421C-44A7-B10C-E1003E8A9988}">
      <dsp:nvSpPr>
        <dsp:cNvPr id="0" name=""/>
        <dsp:cNvSpPr/>
      </dsp:nvSpPr>
      <dsp:spPr>
        <a:xfrm>
          <a:off x="9" y="3528400"/>
          <a:ext cx="3352441" cy="1694016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Monotype Corsiva" panose="03010101010201010101" pitchFamily="66" charset="0"/>
            </a:rPr>
            <a:t>Выставки детских работ</a:t>
          </a:r>
          <a:endParaRPr lang="ru-RU" sz="2000" kern="1200" dirty="0">
            <a:solidFill>
              <a:schemeClr val="bg1"/>
            </a:solidFill>
            <a:latin typeface="Monotype Corsiva" panose="03010101010201010101" pitchFamily="66" charset="0"/>
          </a:endParaRPr>
        </a:p>
      </dsp:txBody>
      <dsp:txXfrm>
        <a:off x="490963" y="3776483"/>
        <a:ext cx="2370533" cy="1197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5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3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9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36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42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7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1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3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74525-0367-4D41-B2F6-08A81DCF8A7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02E-910D-4F9B-8AF4-97968508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9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548680"/>
            <a:ext cx="6768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Monotype Corsiva" panose="03010101010201010101" pitchFamily="66" charset="0"/>
              </a:rPr>
              <a:t>Консультация </a:t>
            </a:r>
            <a:r>
              <a:rPr lang="ru-RU" sz="5400" smtClean="0">
                <a:latin typeface="Monotype Corsiva" panose="03010101010201010101" pitchFamily="66" charset="0"/>
              </a:rPr>
              <a:t>для педагогов:</a:t>
            </a:r>
            <a:endParaRPr lang="ru-RU" sz="5400" dirty="0" smtClean="0">
              <a:latin typeface="Monotype Corsiva" panose="03010101010201010101" pitchFamily="66" charset="0"/>
            </a:endParaRPr>
          </a:p>
          <a:p>
            <a:r>
              <a:rPr lang="ru-RU" sz="5400" dirty="0" smtClean="0">
                <a:latin typeface="Monotype Corsiva" panose="03010101010201010101" pitchFamily="66" charset="0"/>
              </a:rPr>
              <a:t>Формы </a:t>
            </a:r>
            <a:r>
              <a:rPr lang="ru-RU" sz="5400" dirty="0" smtClean="0">
                <a:latin typeface="Monotype Corsiva" panose="03010101010201010101" pitchFamily="66" charset="0"/>
              </a:rPr>
              <a:t>и методы </a:t>
            </a:r>
          </a:p>
          <a:p>
            <a:r>
              <a:rPr lang="ru-RU" sz="5400" dirty="0" smtClean="0">
                <a:latin typeface="Monotype Corsiva" panose="03010101010201010101" pitchFamily="66" charset="0"/>
              </a:rPr>
              <a:t>взаимодействия</a:t>
            </a:r>
          </a:p>
          <a:p>
            <a:r>
              <a:rPr lang="ru-RU" sz="5400" dirty="0" smtClean="0">
                <a:latin typeface="Monotype Corsiva" panose="03010101010201010101" pitchFamily="66" charset="0"/>
              </a:rPr>
              <a:t> с родителями </a:t>
            </a:r>
          </a:p>
          <a:p>
            <a:r>
              <a:rPr lang="ru-RU" sz="5400" dirty="0" smtClean="0">
                <a:latin typeface="Monotype Corsiva" panose="03010101010201010101" pitchFamily="66" charset="0"/>
              </a:rPr>
              <a:t>детей с ОВЗ</a:t>
            </a:r>
            <a:endParaRPr lang="ru-RU" sz="5400" dirty="0">
              <a:latin typeface="Monotype Corsiva" panose="03010101010201010101" pitchFamily="66" charset="0"/>
            </a:endParaRPr>
          </a:p>
        </p:txBody>
      </p:sp>
      <p:pic>
        <p:nvPicPr>
          <p:cNvPr id="6" name="Picture 2" descr="Работа с роди - Новинки книжного мира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6400" l="9916" r="978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32956"/>
            <a:ext cx="3319359" cy="350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0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889844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Monotype Corsiva" panose="03010101010201010101" pitchFamily="66" charset="0"/>
              </a:rPr>
              <a:t>       Таким </a:t>
            </a:r>
            <a:r>
              <a:rPr lang="ru-RU" sz="2400" dirty="0">
                <a:latin typeface="Monotype Corsiva" panose="03010101010201010101" pitchFamily="66" charset="0"/>
              </a:rPr>
              <a:t>образом, психолого-педагогическое сопровождение семьи, имеющей ребенка с ограниченными возможностями здоровья – это деятельность, направленная на актуализацию коррекционных ресурсов семьи, обеспечивающих эффективность ее функционирования, особенно в периоды кризисов, связанных с воспитанием и развитием ребенка с ограниченными возможностями здоровья, что позволяет создавать соответствующее возрасту ребенка коррекционно-развивающее пространство, формировать и реализовывать адекватные потребностям ребенка стратегии воспитания, базирующиеся на конструктивных родительских установках и позициях по отношению к нему</a:t>
            </a:r>
          </a:p>
        </p:txBody>
      </p:sp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2713170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0" dirty="0" smtClean="0">
                <a:latin typeface="Monotype Corsiva" panose="03010101010201010101" pitchFamily="66" charset="0"/>
              </a:rPr>
              <a:t>Спасибо за внимание</a:t>
            </a:r>
            <a:endParaRPr lang="ru-RU" sz="6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764704"/>
            <a:ext cx="74888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Цель:</a:t>
            </a:r>
            <a:r>
              <a:rPr lang="ru-RU" sz="4400" dirty="0" smtClean="0"/>
              <a:t> </a:t>
            </a:r>
            <a:r>
              <a:rPr lang="ru-RU" sz="4400" dirty="0">
                <a:latin typeface="Monotype Corsiva" panose="03010101010201010101" pitchFamily="66" charset="0"/>
              </a:rPr>
              <a:t>повышение педагогической компетенции родителей и помощь семьям по адаптации и интеграции детей с ОВЗ в общество</a:t>
            </a:r>
          </a:p>
        </p:txBody>
      </p:sp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76672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Monotype Corsiva" panose="03010101010201010101" pitchFamily="66" charset="0"/>
              </a:rPr>
              <a:t>З</a:t>
            </a:r>
            <a:r>
              <a:rPr lang="ru-RU" sz="44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адачи:</a:t>
            </a:r>
            <a:endParaRPr lang="ru-RU" sz="44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Monotype Corsiva" panose="03010101010201010101" pitchFamily="66" charset="0"/>
              </a:rPr>
              <a:t>Научить </a:t>
            </a:r>
            <a:r>
              <a:rPr lang="ru-RU" sz="4000" dirty="0">
                <a:latin typeface="Monotype Corsiva" panose="03010101010201010101" pitchFamily="66" charset="0"/>
              </a:rPr>
              <a:t>родителей эффективным способам взаимодействия с ребёнком;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Monotype Corsiva" panose="03010101010201010101" pitchFamily="66" charset="0"/>
              </a:rPr>
              <a:t>Вооружить </a:t>
            </a:r>
            <a:r>
              <a:rPr lang="ru-RU" sz="4000" dirty="0">
                <a:latin typeface="Monotype Corsiva" panose="03010101010201010101" pitchFamily="66" charset="0"/>
              </a:rPr>
              <a:t>необходимыми знаниями и умениями в области педагогики и психологии развития;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Monotype Corsiva" panose="03010101010201010101" pitchFamily="66" charset="0"/>
              </a:rPr>
              <a:t>Сформировать </a:t>
            </a:r>
            <a:r>
              <a:rPr lang="ru-RU" sz="4000" dirty="0">
                <a:latin typeface="Monotype Corsiva" panose="03010101010201010101" pitchFamily="66" charset="0"/>
              </a:rPr>
              <a:t>адекватную самооценку. </a:t>
            </a:r>
          </a:p>
        </p:txBody>
      </p:sp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3270" y="476672"/>
            <a:ext cx="359746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>
                <a:solidFill>
                  <a:srgbClr val="FF0000"/>
                </a:solidFill>
                <a:latin typeface="Monotype Corsiva" panose="03010101010201010101" pitchFamily="66" charset="0"/>
              </a:rPr>
              <a:t>Принципы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88840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Monotype Corsiva" panose="03010101010201010101" pitchFamily="66" charset="0"/>
              </a:rPr>
              <a:t>Личностно-ориентированный подход к детям, к родителям, где в центре стоит учет личностных особенностей ребенка, семьи; обеспечение комфортных, безопасных условий.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 Гуманно-личностный – всестороннее уважение и любовь к ребенку, к каждому члену семьи, вера в них.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 Принцип комплексности – психологическую помощь можно рассматривать только в комплексе, в тесном контакте педагога-психолога с учителем-дефектологом, воспитателем, муз. руководителем, родителями.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Принцип </a:t>
            </a:r>
            <a:r>
              <a:rPr lang="ru-RU" sz="2400" dirty="0">
                <a:latin typeface="Monotype Corsiva" panose="03010101010201010101" pitchFamily="66" charset="0"/>
              </a:rPr>
              <a:t>доступности</a:t>
            </a:r>
          </a:p>
        </p:txBody>
      </p:sp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77193074"/>
              </p:ext>
            </p:extLst>
          </p:nvPr>
        </p:nvGraphicFramePr>
        <p:xfrm>
          <a:off x="611560" y="421400"/>
          <a:ext cx="8136904" cy="588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4545" b="62040"/>
          <a:stretch/>
        </p:blipFill>
        <p:spPr bwMode="auto">
          <a:xfrm>
            <a:off x="3095836" y="505970"/>
            <a:ext cx="2952328" cy="1546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095836" y="679284"/>
            <a:ext cx="29120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Вооружение родителей практическими приемами коррекции дефектов развития ребёнка с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31443" y="4542152"/>
            <a:ext cx="30252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эмоционального выгорания родителей, формирование умений психологической защиты и самовосстановления.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95155" y="1996043"/>
            <a:ext cx="4016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32449" y="3186116"/>
            <a:ext cx="4016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33621">
            <a:off x="3554848" y="4214279"/>
            <a:ext cx="4016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26497">
            <a:off x="5329806" y="4214278"/>
            <a:ext cx="4016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45950468"/>
              </p:ext>
            </p:extLst>
          </p:nvPr>
        </p:nvGraphicFramePr>
        <p:xfrm>
          <a:off x="611560" y="692696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03738900"/>
              </p:ext>
            </p:extLst>
          </p:nvPr>
        </p:nvGraphicFramePr>
        <p:xfrm>
          <a:off x="683568" y="620688"/>
          <a:ext cx="777686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2266978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</a:pPr>
            <a:r>
              <a:rPr lang="ru-RU" sz="2400" dirty="0" smtClean="0">
                <a:solidFill>
                  <a:prstClr val="black"/>
                </a:solidFill>
                <a:latin typeface="Monotype Corsiva" panose="03010101010201010101" pitchFamily="66" charset="0"/>
                <a:cs typeface="Calibri" pitchFamily="34" charset="0"/>
              </a:rPr>
              <a:t>Посещение </a:t>
            </a:r>
            <a:r>
              <a:rPr lang="ru-RU" sz="2400" dirty="0">
                <a:solidFill>
                  <a:prstClr val="black"/>
                </a:solidFill>
                <a:latin typeface="Monotype Corsiva" panose="03010101010201010101" pitchFamily="66" charset="0"/>
                <a:cs typeface="Calibri" pitchFamily="34" charset="0"/>
              </a:rPr>
              <a:t>на </a:t>
            </a:r>
            <a:r>
              <a:rPr lang="ru-RU" sz="2400" dirty="0" smtClean="0">
                <a:solidFill>
                  <a:prstClr val="black"/>
                </a:solidFill>
                <a:latin typeface="Monotype Corsiva" panose="03010101010201010101" pitchFamily="66" charset="0"/>
                <a:cs typeface="Calibri" pitchFamily="34" charset="0"/>
              </a:rPr>
              <a:t>дому</a:t>
            </a:r>
            <a:endParaRPr lang="ru-RU" sz="2400" dirty="0">
              <a:solidFill>
                <a:prstClr val="black"/>
              </a:solidFill>
              <a:latin typeface="Monotype Corsiva" panose="03010101010201010101" pitchFamily="66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2286366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SzPts val="1000"/>
            </a:pPr>
            <a:r>
              <a:rPr lang="ru-RU" sz="2400" dirty="0" smtClean="0">
                <a:solidFill>
                  <a:prstClr val="black"/>
                </a:solidFill>
                <a:latin typeface="Monotype Corsiva" panose="03010101010201010101" pitchFamily="66" charset="0"/>
                <a:cs typeface="Calibri" pitchFamily="34" charset="0"/>
              </a:rPr>
              <a:t>Беседы и консультации</a:t>
            </a:r>
            <a:endParaRPr lang="ru-RU" sz="2400" dirty="0">
              <a:solidFill>
                <a:prstClr val="black"/>
              </a:solidFill>
              <a:latin typeface="Monotype Corsiva" panose="03010101010201010101" pitchFamily="66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70317" y="5157192"/>
            <a:ext cx="3672408" cy="1070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</a:pPr>
            <a:r>
              <a:rPr lang="ru-RU" sz="24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И</a:t>
            </a:r>
            <a:r>
              <a:rPr lang="ru-RU" sz="24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ндивидуальные </a:t>
            </a:r>
            <a:r>
              <a:rPr lang="ru-RU" sz="24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занятия с ребенком в присутствии матери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1500" y="5296243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SzPts val="1000"/>
            </a:pPr>
            <a:r>
              <a:rPr lang="ru-RU" sz="2400" dirty="0" smtClean="0">
                <a:solidFill>
                  <a:prstClr val="black"/>
                </a:solidFill>
                <a:latin typeface="Monotype Corsiva" panose="03010101010201010101" pitchFamily="66" charset="0"/>
                <a:cs typeface="Calibri" pitchFamily="34" charset="0"/>
              </a:rPr>
              <a:t>Переписка</a:t>
            </a:r>
            <a:endParaRPr lang="ru-RU" sz="2400" dirty="0">
              <a:solidFill>
                <a:prstClr val="black"/>
              </a:solidFill>
              <a:latin typeface="Monotype Corsiva" panose="03010101010201010101" pitchFamily="66" charset="0"/>
              <a:cs typeface="Calibri" pitchFamily="34" charset="0"/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 rot="5400000">
            <a:off x="2891820" y="1757891"/>
            <a:ext cx="576064" cy="366045"/>
          </a:xfrm>
          <a:prstGeom prst="rightArrowCallout">
            <a:avLst/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лево стрелка 14"/>
          <p:cNvSpPr/>
          <p:nvPr/>
        </p:nvSpPr>
        <p:spPr>
          <a:xfrm flipH="1">
            <a:off x="7452320" y="1628800"/>
            <a:ext cx="1407756" cy="3924436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467544" y="1511056"/>
            <a:ext cx="1224136" cy="3934168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носка со стрелкой вправо 15"/>
          <p:cNvSpPr/>
          <p:nvPr/>
        </p:nvSpPr>
        <p:spPr>
          <a:xfrm rot="5400000">
            <a:off x="5810880" y="1789888"/>
            <a:ext cx="576064" cy="366045"/>
          </a:xfrm>
          <a:prstGeom prst="rightArrowCallout">
            <a:avLst/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ыноска со стрелкой вправо 17"/>
          <p:cNvSpPr/>
          <p:nvPr/>
        </p:nvSpPr>
        <p:spPr>
          <a:xfrm rot="5400000">
            <a:off x="3415513" y="2625216"/>
            <a:ext cx="2105622" cy="366046"/>
          </a:xfrm>
          <a:prstGeom prst="rightArrowCallout">
            <a:avLst/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0" y="23095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70596" y="908720"/>
            <a:ext cx="3002807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 cmpd="tri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latin typeface="Calibri" pitchFamily="34" charset="0"/>
                <a:ea typeface="Times New Roman"/>
                <a:cs typeface="Calibri" pitchFamily="34" charset="0"/>
              </a:rPr>
              <a:t>Коллективные</a:t>
            </a:r>
            <a:endParaRPr lang="ru-RU" sz="2400" b="1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Ромб 8"/>
          <p:cNvSpPr/>
          <p:nvPr/>
        </p:nvSpPr>
        <p:spPr>
          <a:xfrm>
            <a:off x="251520" y="3182621"/>
            <a:ext cx="2520280" cy="2344646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3567" y="3893279"/>
            <a:ext cx="2234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dirty="0" smtClean="0">
                <a:latin typeface="Monotype Corsiva" panose="03010101010201010101" pitchFamily="66" charset="0"/>
              </a:rPr>
              <a:t>Группов</a:t>
            </a:r>
            <a:r>
              <a:rPr lang="ru-RU" dirty="0" smtClean="0">
                <a:latin typeface="Monotype Corsiva" panose="03010101010201010101" pitchFamily="66" charset="0"/>
              </a:rPr>
              <a:t>ые </a:t>
            </a:r>
            <a:r>
              <a:rPr lang="ru-RU" dirty="0" smtClean="0">
                <a:latin typeface="Monotype Corsiva" panose="03010101010201010101" pitchFamily="66" charset="0"/>
              </a:rPr>
              <a:t>родительские       собрания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2141726" y="1789298"/>
            <a:ext cx="2520280" cy="2508937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05833" y="2383460"/>
            <a:ext cx="1944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      Общие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 </a:t>
            </a:r>
            <a:r>
              <a:rPr lang="ru-RU" dirty="0">
                <a:latin typeface="Monotype Corsiva" panose="03010101010201010101" pitchFamily="66" charset="0"/>
              </a:rPr>
              <a:t>родительские </a:t>
            </a:r>
            <a:r>
              <a:rPr lang="ru-RU" dirty="0" smtClean="0">
                <a:latin typeface="Monotype Corsiva" panose="03010101010201010101" pitchFamily="66" charset="0"/>
              </a:rPr>
              <a:t>    собрания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14" name="Ромб 13"/>
          <p:cNvSpPr/>
          <p:nvPr/>
        </p:nvSpPr>
        <p:spPr>
          <a:xfrm>
            <a:off x="4636854" y="1722411"/>
            <a:ext cx="2520280" cy="2479320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6317517" y="3103960"/>
            <a:ext cx="2520280" cy="2605487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еминары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3159" y="2720600"/>
            <a:ext cx="17876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               Дни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 </a:t>
            </a:r>
            <a:r>
              <a:rPr lang="ru-RU" dirty="0">
                <a:latin typeface="Monotype Corsiva" panose="03010101010201010101" pitchFamily="66" charset="0"/>
              </a:rPr>
              <a:t>открытых дверей</a:t>
            </a:r>
          </a:p>
        </p:txBody>
      </p:sp>
      <p:sp>
        <p:nvSpPr>
          <p:cNvPr id="18" name="Ромб 17"/>
          <p:cNvSpPr/>
          <p:nvPr/>
        </p:nvSpPr>
        <p:spPr>
          <a:xfrm>
            <a:off x="4208154" y="4370160"/>
            <a:ext cx="2520280" cy="2344646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Проведение детских праздников и развлечений</a:t>
            </a:r>
          </a:p>
        </p:txBody>
      </p:sp>
      <p:sp>
        <p:nvSpPr>
          <p:cNvPr id="21" name="Ромб 20"/>
          <p:cNvSpPr/>
          <p:nvPr/>
        </p:nvSpPr>
        <p:spPr>
          <a:xfrm>
            <a:off x="1619672" y="4336185"/>
            <a:ext cx="2952327" cy="2344646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Детско-р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одительский  клуб «Пчелка»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зображение: Шаблон (фон) презентации. Часть 7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2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15570736"/>
              </p:ext>
            </p:extLst>
          </p:nvPr>
        </p:nvGraphicFramePr>
        <p:xfrm>
          <a:off x="611560" y="836712"/>
          <a:ext cx="79208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6349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314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капитошка</cp:lastModifiedBy>
  <cp:revision>26</cp:revision>
  <dcterms:created xsi:type="dcterms:W3CDTF">2015-01-25T11:17:33Z</dcterms:created>
  <dcterms:modified xsi:type="dcterms:W3CDTF">2021-03-23T05:41:32Z</dcterms:modified>
</cp:coreProperties>
</file>