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5EE7B-CC78-4A2D-9077-01B6FAACFD48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665998-0303-43D0-AB22-58E8C02B9C7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357166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Неделя здоровья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78" name="Picture 2" descr="Детски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85728"/>
            <a:ext cx="1693727" cy="1615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14421"/>
            <a:ext cx="3429024" cy="4556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643182"/>
            <a:ext cx="5072066" cy="3816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3810000" cy="2867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85728"/>
            <a:ext cx="4623110" cy="614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357562"/>
            <a:ext cx="3810000" cy="2867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310"/>
            <a:ext cx="400052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285992"/>
            <a:ext cx="4786314" cy="3589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4000528" cy="3010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109" name="Picture 5" descr="Веселые картинки для детей. Обои для рабочего стола с персонажами  мультфильмов и детских книг: | Рисунки, Иллюстрации, Мультяшные рисунк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57166"/>
            <a:ext cx="2084592" cy="1962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2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Elizaveta</dc:creator>
  <cp:lastModifiedBy>Elizaveta</cp:lastModifiedBy>
  <cp:revision>2</cp:revision>
  <dcterms:created xsi:type="dcterms:W3CDTF">2021-11-21T09:52:57Z</dcterms:created>
  <dcterms:modified xsi:type="dcterms:W3CDTF">2021-11-21T10:10:01Z</dcterms:modified>
</cp:coreProperties>
</file>