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5EE7B-CC78-4A2D-9077-01B6FAACFD48}" type="datetimeFigureOut">
              <a:rPr lang="ru-RU" smtClean="0"/>
              <a:t>21.11.2021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5998-0303-43D0-AB22-58E8C02B9C7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5EE7B-CC78-4A2D-9077-01B6FAACFD48}" type="datetimeFigureOut">
              <a:rPr lang="ru-RU" smtClean="0"/>
              <a:t>21.11.2021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5998-0303-43D0-AB22-58E8C02B9C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5EE7B-CC78-4A2D-9077-01B6FAACFD48}" type="datetimeFigureOut">
              <a:rPr lang="ru-RU" smtClean="0"/>
              <a:t>21.11.2021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5998-0303-43D0-AB22-58E8C02B9C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5EE7B-CC78-4A2D-9077-01B6FAACFD48}" type="datetimeFigureOut">
              <a:rPr lang="ru-RU" smtClean="0"/>
              <a:t>21.11.2021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5998-0303-43D0-AB22-58E8C02B9C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5EE7B-CC78-4A2D-9077-01B6FAACFD48}" type="datetimeFigureOut">
              <a:rPr lang="ru-RU" smtClean="0"/>
              <a:t>21.11.2021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5998-0303-43D0-AB22-58E8C02B9C7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5EE7B-CC78-4A2D-9077-01B6FAACFD48}" type="datetimeFigureOut">
              <a:rPr lang="ru-RU" smtClean="0"/>
              <a:t>21.11.2021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5998-0303-43D0-AB22-58E8C02B9C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5EE7B-CC78-4A2D-9077-01B6FAACFD48}" type="datetimeFigureOut">
              <a:rPr lang="ru-RU" smtClean="0"/>
              <a:t>21.11.2021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5998-0303-43D0-AB22-58E8C02B9C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5EE7B-CC78-4A2D-9077-01B6FAACFD48}" type="datetimeFigureOut">
              <a:rPr lang="ru-RU" smtClean="0"/>
              <a:t>21.11.2021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5998-0303-43D0-AB22-58E8C02B9C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5EE7B-CC78-4A2D-9077-01B6FAACFD48}" type="datetimeFigureOut">
              <a:rPr lang="ru-RU" smtClean="0"/>
              <a:t>21.11.2021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5998-0303-43D0-AB22-58E8C02B9C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5EE7B-CC78-4A2D-9077-01B6FAACFD48}" type="datetimeFigureOut">
              <a:rPr lang="ru-RU" smtClean="0"/>
              <a:t>21.11.2021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5998-0303-43D0-AB22-58E8C02B9C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5EE7B-CC78-4A2D-9077-01B6FAACFD48}" type="datetimeFigureOut">
              <a:rPr lang="ru-RU" smtClean="0"/>
              <a:t>21.11.2021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9665998-0303-43D0-AB22-58E8C02B9C75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A75EE7B-CC78-4A2D-9077-01B6FAACFD48}" type="datetimeFigureOut">
              <a:rPr lang="ru-RU" smtClean="0"/>
              <a:t>21.11.2021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9665998-0303-43D0-AB22-58E8C02B9C75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71670" y="357166"/>
            <a:ext cx="55007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  <a:t>Неделя здоровья</a:t>
            </a:r>
            <a:endParaRPr lang="ru-RU" sz="48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0178" name="Picture 2" descr="Детские картинки (40 фото) • Прикольные картинки и позитив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68" y="285728"/>
            <a:ext cx="1693727" cy="16153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017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214421"/>
            <a:ext cx="3429024" cy="45568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018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7620" y="2643182"/>
            <a:ext cx="5072066" cy="38167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2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57166"/>
            <a:ext cx="3810000" cy="28670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285728"/>
            <a:ext cx="4623110" cy="61436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813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3357562"/>
            <a:ext cx="3810000" cy="28670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310"/>
            <a:ext cx="4000528" cy="30003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0" y="2285992"/>
            <a:ext cx="4786314" cy="35897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710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3429000"/>
            <a:ext cx="4000528" cy="30103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7109" name="Picture 5" descr="Веселые картинки для детей. Обои для рабочего стола с персонажами  мультфильмов и детских книг: | Рисунки, Иллюстрации, Мультяшные рисунки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43636" y="357166"/>
            <a:ext cx="2084592" cy="19626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</TotalTime>
  <Words>2</Words>
  <Application>Microsoft Office PowerPoint</Application>
  <PresentationFormat>Экран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Поток</vt:lpstr>
      <vt:lpstr>Слайд 1</vt:lpstr>
      <vt:lpstr>Слайд 2</vt:lpstr>
      <vt:lpstr>Слайд 3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Elizaveta</dc:creator>
  <cp:lastModifiedBy>Elizaveta</cp:lastModifiedBy>
  <cp:revision>2</cp:revision>
  <dcterms:created xsi:type="dcterms:W3CDTF">2021-11-21T09:52:57Z</dcterms:created>
  <dcterms:modified xsi:type="dcterms:W3CDTF">2021-11-21T10:10:01Z</dcterms:modified>
</cp:coreProperties>
</file>